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5"/>
  </p:notesMasterIdLst>
  <p:sldIdLst>
    <p:sldId id="365" r:id="rId2"/>
    <p:sldId id="1352" r:id="rId3"/>
    <p:sldId id="1353" r:id="rId4"/>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F0E7"/>
    <a:srgbClr val="25B0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614" autoAdjust="0"/>
    <p:restoredTop sz="95616" autoAdjust="0"/>
  </p:normalViewPr>
  <p:slideViewPr>
    <p:cSldViewPr>
      <p:cViewPr varScale="1">
        <p:scale>
          <a:sx n="121" d="100"/>
          <a:sy n="121" d="100"/>
        </p:scale>
        <p:origin x="680" y="184"/>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2413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CA46EE6-C317-410A-807A-BEB2EA825033}" type="datetimeFigureOut">
              <a:rPr lang="en-US" smtClean="0"/>
              <a:pPr/>
              <a:t>4/7/25</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B9988FC-FDBC-40D5-8032-949D6CAB0795}" type="slidenum">
              <a:rPr lang="en-US" smtClean="0"/>
              <a:pPr/>
              <a:t>‹#›</a:t>
            </a:fld>
            <a:endParaRPr lang="en-US" dirty="0"/>
          </a:p>
        </p:txBody>
      </p:sp>
    </p:spTree>
    <p:extLst>
      <p:ext uri="{BB962C8B-B14F-4D97-AF65-F5344CB8AC3E}">
        <p14:creationId xmlns:p14="http://schemas.microsoft.com/office/powerpoint/2010/main" val="3016365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B9988FC-FDBC-40D5-8032-949D6CAB0795}" type="slidenum">
              <a:rPr lang="en-US" smtClean="0"/>
              <a:pPr/>
              <a:t>1</a:t>
            </a:fld>
            <a:endParaRPr lang="en-US"/>
          </a:p>
        </p:txBody>
      </p:sp>
    </p:spTree>
    <p:extLst>
      <p:ext uri="{BB962C8B-B14F-4D97-AF65-F5344CB8AC3E}">
        <p14:creationId xmlns:p14="http://schemas.microsoft.com/office/powerpoint/2010/main" val="132404641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Content 1">
  <p:cSld name="Content 1">
    <p:spTree>
      <p:nvGrpSpPr>
        <p:cNvPr id="1" name="Shape 25"/>
        <p:cNvGrpSpPr/>
        <p:nvPr/>
      </p:nvGrpSpPr>
      <p:grpSpPr>
        <a:xfrm>
          <a:off x="0" y="0"/>
          <a:ext cx="0" cy="0"/>
          <a:chOff x="0" y="0"/>
          <a:chExt cx="0" cy="0"/>
        </a:xfrm>
      </p:grpSpPr>
      <p:sp>
        <p:nvSpPr>
          <p:cNvPr id="27" name="Google Shape;27;p111"/>
          <p:cNvSpPr txBox="1">
            <a:spLocks noGrp="1"/>
          </p:cNvSpPr>
          <p:nvPr>
            <p:ph type="body" idx="1" hasCustomPrompt="1"/>
          </p:nvPr>
        </p:nvSpPr>
        <p:spPr>
          <a:xfrm>
            <a:off x="278298" y="1232453"/>
            <a:ext cx="11661913" cy="4936667"/>
          </a:xfrm>
          <a:prstGeom prst="rect">
            <a:avLst/>
          </a:prstGeom>
          <a:noFill/>
          <a:ln>
            <a:noFill/>
          </a:ln>
        </p:spPr>
        <p:txBody>
          <a:bodyPr spcFirstLastPara="1" wrap="square" lIns="91425" tIns="45700" rIns="91425" bIns="45700" anchor="t" anchorCtr="0">
            <a:noAutofit/>
          </a:bodyPr>
          <a:lstStyle>
            <a:lvl1pPr marL="300038" lvl="0" indent="-214313" algn="l">
              <a:lnSpc>
                <a:spcPct val="90000"/>
              </a:lnSpc>
              <a:spcBef>
                <a:spcPts val="450"/>
              </a:spcBef>
              <a:spcAft>
                <a:spcPts val="0"/>
              </a:spcAft>
              <a:buClr>
                <a:schemeClr val="accent1"/>
              </a:buClr>
              <a:buSzPts val="1800"/>
              <a:buFont typeface="Arial" panose="020B0604020202020204" pitchFamily="34" charset="0"/>
              <a:buChar char="•"/>
              <a:defRPr/>
            </a:lvl1pPr>
            <a:lvl2pPr marL="428625" lvl="1" indent="0" algn="l">
              <a:lnSpc>
                <a:spcPct val="90000"/>
              </a:lnSpc>
              <a:spcBef>
                <a:spcPts val="450"/>
              </a:spcBef>
              <a:spcAft>
                <a:spcPts val="0"/>
              </a:spcAft>
              <a:buSzPts val="1800"/>
              <a:buNone/>
              <a:defRPr/>
            </a:lvl2pPr>
            <a:lvl3pPr marL="1028700" lvl="2" indent="-257175" algn="l">
              <a:lnSpc>
                <a:spcPct val="90000"/>
              </a:lnSpc>
              <a:spcBef>
                <a:spcPts val="450"/>
              </a:spcBef>
              <a:spcAft>
                <a:spcPts val="0"/>
              </a:spcAft>
              <a:buSzPts val="1800"/>
              <a:buChar char="▪"/>
              <a:defRPr/>
            </a:lvl3pPr>
            <a:lvl4pPr marL="1371600" lvl="3" indent="-257175" algn="l">
              <a:lnSpc>
                <a:spcPct val="90000"/>
              </a:lnSpc>
              <a:spcBef>
                <a:spcPts val="450"/>
              </a:spcBef>
              <a:spcAft>
                <a:spcPts val="0"/>
              </a:spcAft>
              <a:buSzPts val="1800"/>
              <a:buChar char="‒"/>
              <a:defRPr/>
            </a:lvl4pPr>
            <a:lvl5pPr marL="1714500" lvl="4" indent="-257175" algn="l">
              <a:lnSpc>
                <a:spcPct val="90000"/>
              </a:lnSpc>
              <a:spcBef>
                <a:spcPts val="450"/>
              </a:spcBef>
              <a:spcAft>
                <a:spcPts val="0"/>
              </a:spcAft>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r>
              <a:rPr lang="en-US" dirty="0"/>
              <a:t>Add text</a:t>
            </a:r>
          </a:p>
        </p:txBody>
      </p:sp>
      <p:sp>
        <p:nvSpPr>
          <p:cNvPr id="28" name="Google Shape;28;p111"/>
          <p:cNvSpPr txBox="1">
            <a:spLocks noGrp="1"/>
          </p:cNvSpPr>
          <p:nvPr>
            <p:ph type="ftr" idx="11"/>
          </p:nvPr>
        </p:nvSpPr>
        <p:spPr>
          <a:xfrm>
            <a:off x="278296" y="6619746"/>
            <a:ext cx="10118039" cy="175020"/>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lang="en-US" dirty="0"/>
          </a:p>
        </p:txBody>
      </p:sp>
      <p:sp>
        <p:nvSpPr>
          <p:cNvPr id="29" name="Google Shape;29;p111"/>
          <p:cNvSpPr txBox="1">
            <a:spLocks noGrp="1"/>
          </p:cNvSpPr>
          <p:nvPr>
            <p:ph type="sldNum" idx="12"/>
          </p:nvPr>
        </p:nvSpPr>
        <p:spPr>
          <a:xfrm>
            <a:off x="10343322" y="6619748"/>
            <a:ext cx="523455" cy="175021"/>
          </a:xfrm>
          <a:prstGeom prst="rect">
            <a:avLst/>
          </a:prstGeom>
          <a:noFill/>
          <a:ln>
            <a:noFill/>
          </a:ln>
        </p:spPr>
        <p:txBody>
          <a:bodyPr spcFirstLastPara="1" wrap="square" lIns="0" tIns="0" rIns="0" bIns="0" anchor="t" anchorCtr="0">
            <a:noAutofit/>
          </a:bodyPr>
          <a:lstStyle>
            <a:lvl1pPr marL="0" marR="0" lvl="0"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9pPr>
          </a:lstStyle>
          <a:p>
            <a:fld id="{1C6D1765-1DD5-4915-AC7A-38F4DA8CBDA9}" type="slidenum">
              <a:rPr lang="en-US" smtClean="0"/>
              <a:t>‹#›</a:t>
            </a:fld>
            <a:endParaRPr lang="en-US" dirty="0"/>
          </a:p>
        </p:txBody>
      </p:sp>
      <p:cxnSp>
        <p:nvCxnSpPr>
          <p:cNvPr id="30" name="Google Shape;30;p111"/>
          <p:cNvCxnSpPr/>
          <p:nvPr/>
        </p:nvCxnSpPr>
        <p:spPr>
          <a:xfrm>
            <a:off x="278294" y="1093306"/>
            <a:ext cx="11661915" cy="0"/>
          </a:xfrm>
          <a:prstGeom prst="straightConnector1">
            <a:avLst/>
          </a:prstGeom>
          <a:noFill/>
          <a:ln w="57150" cap="flat" cmpd="sng">
            <a:solidFill>
              <a:schemeClr val="accent1"/>
            </a:solidFill>
            <a:prstDash val="solid"/>
            <a:miter lim="800000"/>
            <a:headEnd type="none" w="sm" len="sm"/>
            <a:tailEnd type="none" w="sm" len="sm"/>
          </a:ln>
        </p:spPr>
      </p:cxnSp>
      <p:sp>
        <p:nvSpPr>
          <p:cNvPr id="3" name="Title 2">
            <a:extLst>
              <a:ext uri="{FF2B5EF4-FFF2-40B4-BE49-F238E27FC236}">
                <a16:creationId xmlns:a16="http://schemas.microsoft.com/office/drawing/2014/main" id="{B925DB25-5ACC-47D8-6156-139A3C0DC951}"/>
              </a:ext>
            </a:extLst>
          </p:cNvPr>
          <p:cNvSpPr>
            <a:spLocks noGrp="1"/>
          </p:cNvSpPr>
          <p:nvPr>
            <p:ph type="title"/>
          </p:nvPr>
        </p:nvSpPr>
        <p:spPr/>
        <p:txBody>
          <a:bodyPr/>
          <a:lstStyle>
            <a:lvl1pPr>
              <a:defRPr b="1">
                <a:latin typeface="Montserrat" pitchFamily="2" charset="77"/>
              </a:defRPr>
            </a:lvl1pPr>
          </a:lstStyle>
          <a:p>
            <a:r>
              <a:rPr lang="en-US"/>
              <a:t>Click to edit Master title style</a:t>
            </a:r>
            <a:endParaRPr lang="en-US" dirty="0"/>
          </a:p>
        </p:txBody>
      </p:sp>
      <p:cxnSp>
        <p:nvCxnSpPr>
          <p:cNvPr id="4" name="Straight Connector 3">
            <a:extLst>
              <a:ext uri="{FF2B5EF4-FFF2-40B4-BE49-F238E27FC236}">
                <a16:creationId xmlns:a16="http://schemas.microsoft.com/office/drawing/2014/main" id="{44309F82-342F-BCE6-16F8-A21F1D3BAFA7}"/>
              </a:ext>
            </a:extLst>
          </p:cNvPr>
          <p:cNvCxnSpPr>
            <a:cxnSpLocks/>
          </p:cNvCxnSpPr>
          <p:nvPr/>
        </p:nvCxnSpPr>
        <p:spPr>
          <a:xfrm>
            <a:off x="278296" y="6533038"/>
            <a:ext cx="10118039"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pic>
        <p:nvPicPr>
          <p:cNvPr id="5" name="Picture 4" descr="A black background with a black square&#10;&#10;Description automatically generated with medium confidence">
            <a:extLst>
              <a:ext uri="{FF2B5EF4-FFF2-40B4-BE49-F238E27FC236}">
                <a16:creationId xmlns:a16="http://schemas.microsoft.com/office/drawing/2014/main" id="{05EC56EB-6BC3-ABD7-2B81-F8D32BC4ED77}"/>
              </a:ext>
            </a:extLst>
          </p:cNvPr>
          <p:cNvPicPr>
            <a:picLocks noChangeAspect="1"/>
          </p:cNvPicPr>
          <p:nvPr/>
        </p:nvPicPr>
        <p:blipFill>
          <a:blip r:embed="rId2"/>
          <a:stretch>
            <a:fillRect/>
          </a:stretch>
        </p:blipFill>
        <p:spPr>
          <a:xfrm>
            <a:off x="11121902" y="6271313"/>
            <a:ext cx="523455" cy="523455"/>
          </a:xfrm>
          <a:prstGeom prst="rect">
            <a:avLst/>
          </a:prstGeom>
        </p:spPr>
      </p:pic>
    </p:spTree>
    <p:extLst>
      <p:ext uri="{BB962C8B-B14F-4D97-AF65-F5344CB8AC3E}">
        <p14:creationId xmlns:p14="http://schemas.microsoft.com/office/powerpoint/2010/main" val="38336343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matchingName="1_Content 1">
  <p:cSld name="1_Content 1">
    <p:spTree>
      <p:nvGrpSpPr>
        <p:cNvPr id="1" name="Shape 88"/>
        <p:cNvGrpSpPr/>
        <p:nvPr/>
      </p:nvGrpSpPr>
      <p:grpSpPr>
        <a:xfrm>
          <a:off x="0" y="0"/>
          <a:ext cx="0" cy="0"/>
          <a:chOff x="0" y="0"/>
          <a:chExt cx="0" cy="0"/>
        </a:xfrm>
      </p:grpSpPr>
      <p:sp>
        <p:nvSpPr>
          <p:cNvPr id="89" name="Google Shape;89;p119"/>
          <p:cNvSpPr txBox="1">
            <a:spLocks noGrp="1"/>
          </p:cNvSpPr>
          <p:nvPr>
            <p:ph type="title"/>
          </p:nvPr>
        </p:nvSpPr>
        <p:spPr>
          <a:xfrm>
            <a:off x="278298" y="149084"/>
            <a:ext cx="11661913" cy="894522"/>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2400"/>
              <a:buFont typeface="Arial"/>
              <a:buNone/>
              <a:defRPr>
                <a:latin typeface="Montserrat" pitchFamily="2" charset="77"/>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dirty="0"/>
          </a:p>
        </p:txBody>
      </p:sp>
      <p:sp>
        <p:nvSpPr>
          <p:cNvPr id="90" name="Google Shape;90;p119"/>
          <p:cNvSpPr txBox="1">
            <a:spLocks noGrp="1"/>
          </p:cNvSpPr>
          <p:nvPr>
            <p:ph type="body" idx="1"/>
          </p:nvPr>
        </p:nvSpPr>
        <p:spPr>
          <a:xfrm>
            <a:off x="278298" y="1923223"/>
            <a:ext cx="5744817" cy="4273621"/>
          </a:xfrm>
          <a:prstGeom prst="rect">
            <a:avLst/>
          </a:prstGeom>
          <a:noFill/>
          <a:ln>
            <a:noFill/>
          </a:ln>
        </p:spPr>
        <p:txBody>
          <a:bodyPr spcFirstLastPara="1" wrap="square" lIns="91425" tIns="45700" rIns="91425" bIns="45700" anchor="t" anchorCtr="0">
            <a:noAutofit/>
          </a:bodyPr>
          <a:lstStyle>
            <a:lvl1pPr marL="342900" lvl="0" indent="-257175" algn="l">
              <a:lnSpc>
                <a:spcPct val="90000"/>
              </a:lnSpc>
              <a:spcBef>
                <a:spcPts val="450"/>
              </a:spcBef>
              <a:spcAft>
                <a:spcPts val="0"/>
              </a:spcAft>
              <a:buSzPts val="1800"/>
              <a:buChar char="▪"/>
              <a:defRPr/>
            </a:lvl1pPr>
            <a:lvl2pPr marL="685800" lvl="1" indent="-257175" algn="l">
              <a:lnSpc>
                <a:spcPct val="90000"/>
              </a:lnSpc>
              <a:spcBef>
                <a:spcPts val="450"/>
              </a:spcBef>
              <a:spcAft>
                <a:spcPts val="0"/>
              </a:spcAft>
              <a:buSzPts val="1800"/>
              <a:buChar char="‒"/>
              <a:defRPr/>
            </a:lvl2pPr>
            <a:lvl3pPr marL="1028700" lvl="2" indent="-257175" algn="l">
              <a:lnSpc>
                <a:spcPct val="90000"/>
              </a:lnSpc>
              <a:spcBef>
                <a:spcPts val="450"/>
              </a:spcBef>
              <a:spcAft>
                <a:spcPts val="0"/>
              </a:spcAft>
              <a:buSzPts val="1800"/>
              <a:buChar char="▪"/>
              <a:defRPr/>
            </a:lvl3pPr>
            <a:lvl4pPr marL="1371600" lvl="3" indent="-257175" algn="l">
              <a:lnSpc>
                <a:spcPct val="90000"/>
              </a:lnSpc>
              <a:spcBef>
                <a:spcPts val="450"/>
              </a:spcBef>
              <a:spcAft>
                <a:spcPts val="0"/>
              </a:spcAft>
              <a:buSzPts val="1800"/>
              <a:buChar char="‒"/>
              <a:defRPr/>
            </a:lvl4pPr>
            <a:lvl5pPr marL="1714500" lvl="4" indent="-257175" algn="l">
              <a:lnSpc>
                <a:spcPct val="90000"/>
              </a:lnSpc>
              <a:spcBef>
                <a:spcPts val="450"/>
              </a:spcBef>
              <a:spcAft>
                <a:spcPts val="0"/>
              </a:spcAft>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pPr lvl="0"/>
            <a:r>
              <a:rPr lang="en-US"/>
              <a:t>Click to edit Master text styles</a:t>
            </a:r>
          </a:p>
        </p:txBody>
      </p:sp>
      <p:sp>
        <p:nvSpPr>
          <p:cNvPr id="91" name="Google Shape;91;p119"/>
          <p:cNvSpPr txBox="1">
            <a:spLocks noGrp="1"/>
          </p:cNvSpPr>
          <p:nvPr>
            <p:ph type="ftr" idx="11"/>
          </p:nvPr>
        </p:nvSpPr>
        <p:spPr>
          <a:xfrm>
            <a:off x="278296" y="6619746"/>
            <a:ext cx="10118039" cy="175020"/>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lang="en-US" dirty="0"/>
          </a:p>
        </p:txBody>
      </p:sp>
      <p:sp>
        <p:nvSpPr>
          <p:cNvPr id="92" name="Google Shape;92;p119"/>
          <p:cNvSpPr txBox="1">
            <a:spLocks noGrp="1"/>
          </p:cNvSpPr>
          <p:nvPr>
            <p:ph type="sldNum" idx="12"/>
          </p:nvPr>
        </p:nvSpPr>
        <p:spPr>
          <a:xfrm>
            <a:off x="10343322" y="6619748"/>
            <a:ext cx="523455" cy="175021"/>
          </a:xfrm>
          <a:prstGeom prst="rect">
            <a:avLst/>
          </a:prstGeom>
          <a:noFill/>
          <a:ln>
            <a:noFill/>
          </a:ln>
        </p:spPr>
        <p:txBody>
          <a:bodyPr spcFirstLastPara="1" wrap="square" lIns="0" tIns="0" rIns="0" bIns="0" anchor="t" anchorCtr="0">
            <a:noAutofit/>
          </a:bodyPr>
          <a:lstStyle>
            <a:lvl1pPr marL="0" marR="0" lvl="0"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9pPr>
          </a:lstStyle>
          <a:p>
            <a:r>
              <a:rPr lang="en-US"/>
              <a:t>(#)</a:t>
            </a:r>
            <a:endParaRPr lang="en-US" dirty="0"/>
          </a:p>
        </p:txBody>
      </p:sp>
      <p:cxnSp>
        <p:nvCxnSpPr>
          <p:cNvPr id="93" name="Google Shape;93;p119"/>
          <p:cNvCxnSpPr/>
          <p:nvPr/>
        </p:nvCxnSpPr>
        <p:spPr>
          <a:xfrm>
            <a:off x="278294" y="1093306"/>
            <a:ext cx="11661915" cy="0"/>
          </a:xfrm>
          <a:prstGeom prst="straightConnector1">
            <a:avLst/>
          </a:prstGeom>
          <a:noFill/>
          <a:ln w="57150" cap="flat" cmpd="sng">
            <a:solidFill>
              <a:schemeClr val="accent1"/>
            </a:solidFill>
            <a:prstDash val="solid"/>
            <a:miter lim="800000"/>
            <a:headEnd type="none" w="sm" len="sm"/>
            <a:tailEnd type="none" w="sm" len="sm"/>
          </a:ln>
        </p:spPr>
      </p:cxnSp>
      <p:sp>
        <p:nvSpPr>
          <p:cNvPr id="94" name="Google Shape;94;p119"/>
          <p:cNvSpPr txBox="1">
            <a:spLocks noGrp="1"/>
          </p:cNvSpPr>
          <p:nvPr>
            <p:ph type="body" idx="2"/>
          </p:nvPr>
        </p:nvSpPr>
        <p:spPr>
          <a:xfrm>
            <a:off x="6195394" y="1923223"/>
            <a:ext cx="5744817" cy="4273621"/>
          </a:xfrm>
          <a:prstGeom prst="rect">
            <a:avLst/>
          </a:prstGeom>
          <a:noFill/>
          <a:ln>
            <a:noFill/>
          </a:ln>
        </p:spPr>
        <p:txBody>
          <a:bodyPr spcFirstLastPara="1" wrap="square" lIns="91425" tIns="45700" rIns="91425" bIns="45700" anchor="t" anchorCtr="0">
            <a:noAutofit/>
          </a:bodyPr>
          <a:lstStyle>
            <a:lvl1pPr marL="342900" lvl="0" indent="-257175" algn="l">
              <a:lnSpc>
                <a:spcPct val="90000"/>
              </a:lnSpc>
              <a:spcBef>
                <a:spcPts val="450"/>
              </a:spcBef>
              <a:spcAft>
                <a:spcPts val="0"/>
              </a:spcAft>
              <a:buSzPts val="1800"/>
              <a:buChar char="▪"/>
              <a:defRPr/>
            </a:lvl1pPr>
            <a:lvl2pPr marL="685800" lvl="1" indent="-257175" algn="l">
              <a:lnSpc>
                <a:spcPct val="90000"/>
              </a:lnSpc>
              <a:spcBef>
                <a:spcPts val="450"/>
              </a:spcBef>
              <a:spcAft>
                <a:spcPts val="0"/>
              </a:spcAft>
              <a:buSzPts val="1800"/>
              <a:buChar char="‒"/>
              <a:defRPr/>
            </a:lvl2pPr>
            <a:lvl3pPr marL="1028700" lvl="2" indent="-257175" algn="l">
              <a:lnSpc>
                <a:spcPct val="90000"/>
              </a:lnSpc>
              <a:spcBef>
                <a:spcPts val="450"/>
              </a:spcBef>
              <a:spcAft>
                <a:spcPts val="0"/>
              </a:spcAft>
              <a:buSzPts val="1800"/>
              <a:buChar char="▪"/>
              <a:defRPr/>
            </a:lvl3pPr>
            <a:lvl4pPr marL="1371600" lvl="3" indent="-257175" algn="l">
              <a:lnSpc>
                <a:spcPct val="90000"/>
              </a:lnSpc>
              <a:spcBef>
                <a:spcPts val="450"/>
              </a:spcBef>
              <a:spcAft>
                <a:spcPts val="0"/>
              </a:spcAft>
              <a:buSzPts val="1800"/>
              <a:buChar char="‒"/>
              <a:defRPr/>
            </a:lvl4pPr>
            <a:lvl5pPr marL="1714500" lvl="4" indent="-257175" algn="l">
              <a:lnSpc>
                <a:spcPct val="90000"/>
              </a:lnSpc>
              <a:spcBef>
                <a:spcPts val="450"/>
              </a:spcBef>
              <a:spcAft>
                <a:spcPts val="0"/>
              </a:spcAft>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pPr lvl="0"/>
            <a:r>
              <a:rPr lang="en-US"/>
              <a:t>Click to edit Master text styles</a:t>
            </a:r>
          </a:p>
        </p:txBody>
      </p:sp>
      <p:sp>
        <p:nvSpPr>
          <p:cNvPr id="95" name="Google Shape;95;p119"/>
          <p:cNvSpPr txBox="1">
            <a:spLocks noGrp="1"/>
          </p:cNvSpPr>
          <p:nvPr>
            <p:ph type="body" idx="3"/>
          </p:nvPr>
        </p:nvSpPr>
        <p:spPr>
          <a:xfrm>
            <a:off x="278295" y="1386991"/>
            <a:ext cx="5744816" cy="477079"/>
          </a:xfrm>
          <a:prstGeom prst="rect">
            <a:avLst/>
          </a:prstGeom>
          <a:noFill/>
          <a:ln>
            <a:noFill/>
          </a:ln>
        </p:spPr>
        <p:txBody>
          <a:bodyPr spcFirstLastPara="1" wrap="square" lIns="91425" tIns="45700" rIns="91425" bIns="45700" anchor="b" anchorCtr="0">
            <a:normAutofit/>
          </a:bodyPr>
          <a:lstStyle>
            <a:lvl1pPr marL="342900" lvl="0" indent="-171450" algn="l">
              <a:lnSpc>
                <a:spcPct val="90000"/>
              </a:lnSpc>
              <a:spcBef>
                <a:spcPts val="450"/>
              </a:spcBef>
              <a:spcAft>
                <a:spcPts val="0"/>
              </a:spcAft>
              <a:buSzPts val="1800"/>
              <a:buNone/>
              <a:defRPr sz="1350" b="1"/>
            </a:lvl1pPr>
            <a:lvl2pPr marL="685800" lvl="1" indent="-171450" algn="l">
              <a:lnSpc>
                <a:spcPct val="90000"/>
              </a:lnSpc>
              <a:spcBef>
                <a:spcPts val="450"/>
              </a:spcBef>
              <a:spcAft>
                <a:spcPts val="0"/>
              </a:spcAft>
              <a:buSzPts val="2000"/>
              <a:buNone/>
              <a:defRPr sz="1500" b="1"/>
            </a:lvl2pPr>
            <a:lvl3pPr marL="1028700" lvl="2" indent="-171450" algn="l">
              <a:lnSpc>
                <a:spcPct val="90000"/>
              </a:lnSpc>
              <a:spcBef>
                <a:spcPts val="450"/>
              </a:spcBef>
              <a:spcAft>
                <a:spcPts val="0"/>
              </a:spcAft>
              <a:buSzPts val="1800"/>
              <a:buNone/>
              <a:defRPr sz="1350" b="1"/>
            </a:lvl3pPr>
            <a:lvl4pPr marL="1371600" lvl="3" indent="-171450" algn="l">
              <a:lnSpc>
                <a:spcPct val="90000"/>
              </a:lnSpc>
              <a:spcBef>
                <a:spcPts val="450"/>
              </a:spcBef>
              <a:spcAft>
                <a:spcPts val="0"/>
              </a:spcAft>
              <a:buSzPts val="1600"/>
              <a:buNone/>
              <a:defRPr sz="1200" b="1"/>
            </a:lvl4pPr>
            <a:lvl5pPr marL="1714500" lvl="4" indent="-171450" algn="l">
              <a:lnSpc>
                <a:spcPct val="90000"/>
              </a:lnSpc>
              <a:spcBef>
                <a:spcPts val="450"/>
              </a:spcBef>
              <a:spcAft>
                <a:spcPts val="0"/>
              </a:spcAft>
              <a:buSzPts val="1600"/>
              <a:buNone/>
              <a:defRPr sz="1200" b="1"/>
            </a:lvl5pPr>
            <a:lvl6pPr marL="2057400" lvl="5" indent="-171450" algn="l">
              <a:lnSpc>
                <a:spcPct val="90000"/>
              </a:lnSpc>
              <a:spcBef>
                <a:spcPts val="375"/>
              </a:spcBef>
              <a:spcAft>
                <a:spcPts val="0"/>
              </a:spcAft>
              <a:buClr>
                <a:schemeClr val="dk1"/>
              </a:buClr>
              <a:buSzPts val="1600"/>
              <a:buNone/>
              <a:defRPr sz="1200" b="1"/>
            </a:lvl6pPr>
            <a:lvl7pPr marL="2400300" lvl="6" indent="-171450" algn="l">
              <a:lnSpc>
                <a:spcPct val="90000"/>
              </a:lnSpc>
              <a:spcBef>
                <a:spcPts val="375"/>
              </a:spcBef>
              <a:spcAft>
                <a:spcPts val="0"/>
              </a:spcAft>
              <a:buClr>
                <a:schemeClr val="dk1"/>
              </a:buClr>
              <a:buSzPts val="1600"/>
              <a:buNone/>
              <a:defRPr sz="1200" b="1"/>
            </a:lvl7pPr>
            <a:lvl8pPr marL="2743200" lvl="7" indent="-171450" algn="l">
              <a:lnSpc>
                <a:spcPct val="90000"/>
              </a:lnSpc>
              <a:spcBef>
                <a:spcPts val="375"/>
              </a:spcBef>
              <a:spcAft>
                <a:spcPts val="0"/>
              </a:spcAft>
              <a:buClr>
                <a:schemeClr val="dk1"/>
              </a:buClr>
              <a:buSzPts val="1600"/>
              <a:buNone/>
              <a:defRPr sz="1200" b="1"/>
            </a:lvl8pPr>
            <a:lvl9pPr marL="3086100" lvl="8" indent="-171450" algn="l">
              <a:lnSpc>
                <a:spcPct val="90000"/>
              </a:lnSpc>
              <a:spcBef>
                <a:spcPts val="375"/>
              </a:spcBef>
              <a:spcAft>
                <a:spcPts val="0"/>
              </a:spcAft>
              <a:buClr>
                <a:schemeClr val="dk1"/>
              </a:buClr>
              <a:buSzPts val="1600"/>
              <a:buNone/>
              <a:defRPr sz="1200" b="1"/>
            </a:lvl9pPr>
          </a:lstStyle>
          <a:p>
            <a:pPr lvl="0"/>
            <a:r>
              <a:rPr lang="en-US"/>
              <a:t>Click to edit Master text styles</a:t>
            </a:r>
          </a:p>
        </p:txBody>
      </p:sp>
      <p:sp>
        <p:nvSpPr>
          <p:cNvPr id="96" name="Google Shape;96;p119"/>
          <p:cNvSpPr txBox="1">
            <a:spLocks noGrp="1"/>
          </p:cNvSpPr>
          <p:nvPr>
            <p:ph type="body" idx="4"/>
          </p:nvPr>
        </p:nvSpPr>
        <p:spPr>
          <a:xfrm>
            <a:off x="6195393" y="1386991"/>
            <a:ext cx="5744816" cy="477079"/>
          </a:xfrm>
          <a:prstGeom prst="rect">
            <a:avLst/>
          </a:prstGeom>
          <a:noFill/>
          <a:ln>
            <a:noFill/>
          </a:ln>
        </p:spPr>
        <p:txBody>
          <a:bodyPr spcFirstLastPara="1" wrap="square" lIns="91425" tIns="45700" rIns="91425" bIns="45700" anchor="b" anchorCtr="0">
            <a:normAutofit/>
          </a:bodyPr>
          <a:lstStyle>
            <a:lvl1pPr marL="342900" lvl="0" indent="-171450" algn="l">
              <a:lnSpc>
                <a:spcPct val="90000"/>
              </a:lnSpc>
              <a:spcBef>
                <a:spcPts val="450"/>
              </a:spcBef>
              <a:spcAft>
                <a:spcPts val="0"/>
              </a:spcAft>
              <a:buSzPts val="1800"/>
              <a:buNone/>
              <a:defRPr sz="1350" b="1"/>
            </a:lvl1pPr>
            <a:lvl2pPr marL="685800" lvl="1" indent="-171450" algn="l">
              <a:lnSpc>
                <a:spcPct val="90000"/>
              </a:lnSpc>
              <a:spcBef>
                <a:spcPts val="450"/>
              </a:spcBef>
              <a:spcAft>
                <a:spcPts val="0"/>
              </a:spcAft>
              <a:buSzPts val="2000"/>
              <a:buNone/>
              <a:defRPr sz="1500" b="1"/>
            </a:lvl2pPr>
            <a:lvl3pPr marL="1028700" lvl="2" indent="-171450" algn="l">
              <a:lnSpc>
                <a:spcPct val="90000"/>
              </a:lnSpc>
              <a:spcBef>
                <a:spcPts val="450"/>
              </a:spcBef>
              <a:spcAft>
                <a:spcPts val="0"/>
              </a:spcAft>
              <a:buSzPts val="1800"/>
              <a:buNone/>
              <a:defRPr sz="1350" b="1"/>
            </a:lvl3pPr>
            <a:lvl4pPr marL="1371600" lvl="3" indent="-171450" algn="l">
              <a:lnSpc>
                <a:spcPct val="90000"/>
              </a:lnSpc>
              <a:spcBef>
                <a:spcPts val="450"/>
              </a:spcBef>
              <a:spcAft>
                <a:spcPts val="0"/>
              </a:spcAft>
              <a:buSzPts val="1600"/>
              <a:buNone/>
              <a:defRPr sz="1200" b="1"/>
            </a:lvl4pPr>
            <a:lvl5pPr marL="1714500" lvl="4" indent="-171450" algn="l">
              <a:lnSpc>
                <a:spcPct val="90000"/>
              </a:lnSpc>
              <a:spcBef>
                <a:spcPts val="450"/>
              </a:spcBef>
              <a:spcAft>
                <a:spcPts val="0"/>
              </a:spcAft>
              <a:buSzPts val="1600"/>
              <a:buNone/>
              <a:defRPr sz="1200" b="1"/>
            </a:lvl5pPr>
            <a:lvl6pPr marL="2057400" lvl="5" indent="-171450" algn="l">
              <a:lnSpc>
                <a:spcPct val="90000"/>
              </a:lnSpc>
              <a:spcBef>
                <a:spcPts val="375"/>
              </a:spcBef>
              <a:spcAft>
                <a:spcPts val="0"/>
              </a:spcAft>
              <a:buClr>
                <a:schemeClr val="dk1"/>
              </a:buClr>
              <a:buSzPts val="1600"/>
              <a:buNone/>
              <a:defRPr sz="1200" b="1"/>
            </a:lvl6pPr>
            <a:lvl7pPr marL="2400300" lvl="6" indent="-171450" algn="l">
              <a:lnSpc>
                <a:spcPct val="90000"/>
              </a:lnSpc>
              <a:spcBef>
                <a:spcPts val="375"/>
              </a:spcBef>
              <a:spcAft>
                <a:spcPts val="0"/>
              </a:spcAft>
              <a:buClr>
                <a:schemeClr val="dk1"/>
              </a:buClr>
              <a:buSzPts val="1600"/>
              <a:buNone/>
              <a:defRPr sz="1200" b="1"/>
            </a:lvl7pPr>
            <a:lvl8pPr marL="2743200" lvl="7" indent="-171450" algn="l">
              <a:lnSpc>
                <a:spcPct val="90000"/>
              </a:lnSpc>
              <a:spcBef>
                <a:spcPts val="375"/>
              </a:spcBef>
              <a:spcAft>
                <a:spcPts val="0"/>
              </a:spcAft>
              <a:buClr>
                <a:schemeClr val="dk1"/>
              </a:buClr>
              <a:buSzPts val="1600"/>
              <a:buNone/>
              <a:defRPr sz="1200" b="1"/>
            </a:lvl8pPr>
            <a:lvl9pPr marL="3086100" lvl="8" indent="-171450" algn="l">
              <a:lnSpc>
                <a:spcPct val="90000"/>
              </a:lnSpc>
              <a:spcBef>
                <a:spcPts val="375"/>
              </a:spcBef>
              <a:spcAft>
                <a:spcPts val="0"/>
              </a:spcAft>
              <a:buClr>
                <a:schemeClr val="dk1"/>
              </a:buClr>
              <a:buSzPts val="1600"/>
              <a:buNone/>
              <a:defRPr sz="1200" b="1"/>
            </a:lvl9pPr>
          </a:lstStyle>
          <a:p>
            <a:pPr lvl="0"/>
            <a:r>
              <a:rPr lang="en-US"/>
              <a:t>Click to edit Master text styles</a:t>
            </a:r>
          </a:p>
        </p:txBody>
      </p:sp>
      <p:cxnSp>
        <p:nvCxnSpPr>
          <p:cNvPr id="97" name="Google Shape;97;p119"/>
          <p:cNvCxnSpPr/>
          <p:nvPr/>
        </p:nvCxnSpPr>
        <p:spPr>
          <a:xfrm>
            <a:off x="278295" y="1898372"/>
            <a:ext cx="5744816" cy="0"/>
          </a:xfrm>
          <a:prstGeom prst="straightConnector1">
            <a:avLst/>
          </a:prstGeom>
          <a:noFill/>
          <a:ln w="12700" cap="flat" cmpd="sng">
            <a:solidFill>
              <a:schemeClr val="accent1"/>
            </a:solidFill>
            <a:prstDash val="solid"/>
            <a:miter lim="800000"/>
            <a:headEnd type="none" w="sm" len="sm"/>
            <a:tailEnd type="none" w="sm" len="sm"/>
          </a:ln>
        </p:spPr>
      </p:cxnSp>
      <p:cxnSp>
        <p:nvCxnSpPr>
          <p:cNvPr id="98" name="Google Shape;98;p119"/>
          <p:cNvCxnSpPr/>
          <p:nvPr/>
        </p:nvCxnSpPr>
        <p:spPr>
          <a:xfrm>
            <a:off x="6195392" y="1898372"/>
            <a:ext cx="5744816" cy="0"/>
          </a:xfrm>
          <a:prstGeom prst="straightConnector1">
            <a:avLst/>
          </a:prstGeom>
          <a:noFill/>
          <a:ln w="12700" cap="flat" cmpd="sng">
            <a:solidFill>
              <a:schemeClr val="accent1"/>
            </a:solidFill>
            <a:prstDash val="solid"/>
            <a:miter lim="800000"/>
            <a:headEnd type="none" w="sm" len="sm"/>
            <a:tailEnd type="none" w="sm" len="sm"/>
          </a:ln>
        </p:spPr>
      </p:cxnSp>
      <p:pic>
        <p:nvPicPr>
          <p:cNvPr id="2" name="Picture 1" descr="A black background with a black square&#10;&#10;Description automatically generated with medium confidence">
            <a:extLst>
              <a:ext uri="{FF2B5EF4-FFF2-40B4-BE49-F238E27FC236}">
                <a16:creationId xmlns:a16="http://schemas.microsoft.com/office/drawing/2014/main" id="{F229BAC2-F8BC-D62B-F594-128D61D121DB}"/>
              </a:ext>
            </a:extLst>
          </p:cNvPr>
          <p:cNvPicPr>
            <a:picLocks noChangeAspect="1"/>
          </p:cNvPicPr>
          <p:nvPr/>
        </p:nvPicPr>
        <p:blipFill>
          <a:blip r:embed="rId2"/>
          <a:stretch>
            <a:fillRect/>
          </a:stretch>
        </p:blipFill>
        <p:spPr>
          <a:xfrm>
            <a:off x="11121902" y="6271313"/>
            <a:ext cx="523455" cy="523455"/>
          </a:xfrm>
          <a:prstGeom prst="rect">
            <a:avLst/>
          </a:prstGeom>
        </p:spPr>
      </p:pic>
      <p:cxnSp>
        <p:nvCxnSpPr>
          <p:cNvPr id="3" name="Straight Connector 2">
            <a:extLst>
              <a:ext uri="{FF2B5EF4-FFF2-40B4-BE49-F238E27FC236}">
                <a16:creationId xmlns:a16="http://schemas.microsoft.com/office/drawing/2014/main" id="{3CA45A34-6E17-2525-A620-6FB295E1E2F9}"/>
              </a:ext>
            </a:extLst>
          </p:cNvPr>
          <p:cNvCxnSpPr>
            <a:cxnSpLocks/>
          </p:cNvCxnSpPr>
          <p:nvPr/>
        </p:nvCxnSpPr>
        <p:spPr>
          <a:xfrm>
            <a:off x="278296" y="6533038"/>
            <a:ext cx="10118039"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594097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matchingName="Two Box Content" type="twoTxTwoObj">
  <p:cSld name="Two Box Content">
    <p:spTree>
      <p:nvGrpSpPr>
        <p:cNvPr id="1" name="Shape 99"/>
        <p:cNvGrpSpPr/>
        <p:nvPr/>
      </p:nvGrpSpPr>
      <p:grpSpPr>
        <a:xfrm>
          <a:off x="0" y="0"/>
          <a:ext cx="0" cy="0"/>
          <a:chOff x="0" y="0"/>
          <a:chExt cx="0" cy="0"/>
        </a:xfrm>
      </p:grpSpPr>
      <p:sp>
        <p:nvSpPr>
          <p:cNvPr id="100" name="Google Shape;100;p120"/>
          <p:cNvSpPr txBox="1">
            <a:spLocks noGrp="1"/>
          </p:cNvSpPr>
          <p:nvPr>
            <p:ph type="title"/>
          </p:nvPr>
        </p:nvSpPr>
        <p:spPr>
          <a:xfrm>
            <a:off x="839788" y="365126"/>
            <a:ext cx="10515600" cy="1325563"/>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2400"/>
              <a:buFont typeface="Arial"/>
              <a:buNone/>
              <a:defRPr>
                <a:latin typeface="Montserrat" pitchFamily="2" charset="77"/>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dirty="0"/>
          </a:p>
        </p:txBody>
      </p:sp>
      <p:sp>
        <p:nvSpPr>
          <p:cNvPr id="101" name="Google Shape;101;p120"/>
          <p:cNvSpPr txBox="1">
            <a:spLocks noGrp="1"/>
          </p:cNvSpPr>
          <p:nvPr>
            <p:ph type="body" idx="1"/>
          </p:nvPr>
        </p:nvSpPr>
        <p:spPr>
          <a:xfrm>
            <a:off x="839789" y="1681163"/>
            <a:ext cx="5157787" cy="823912"/>
          </a:xfrm>
          <a:prstGeom prst="rect">
            <a:avLst/>
          </a:prstGeom>
          <a:noFill/>
          <a:ln>
            <a:noFill/>
          </a:ln>
        </p:spPr>
        <p:txBody>
          <a:bodyPr spcFirstLastPara="1" wrap="square" lIns="91425" tIns="45700" rIns="91425" bIns="45700" anchor="b" anchorCtr="0">
            <a:noAutofit/>
          </a:bodyPr>
          <a:lstStyle>
            <a:lvl1pPr marL="342900" lvl="0" indent="-171450" algn="l">
              <a:lnSpc>
                <a:spcPct val="90000"/>
              </a:lnSpc>
              <a:spcBef>
                <a:spcPts val="450"/>
              </a:spcBef>
              <a:spcAft>
                <a:spcPts val="0"/>
              </a:spcAft>
              <a:buSzPts val="2400"/>
              <a:buNone/>
              <a:defRPr sz="1800" b="1"/>
            </a:lvl1pPr>
            <a:lvl2pPr marL="685800" lvl="1" indent="-171450" algn="l">
              <a:lnSpc>
                <a:spcPct val="90000"/>
              </a:lnSpc>
              <a:spcBef>
                <a:spcPts val="450"/>
              </a:spcBef>
              <a:spcAft>
                <a:spcPts val="0"/>
              </a:spcAft>
              <a:buSzPts val="2000"/>
              <a:buNone/>
              <a:defRPr sz="1500" b="1"/>
            </a:lvl2pPr>
            <a:lvl3pPr marL="1028700" lvl="2" indent="-171450" algn="l">
              <a:lnSpc>
                <a:spcPct val="90000"/>
              </a:lnSpc>
              <a:spcBef>
                <a:spcPts val="450"/>
              </a:spcBef>
              <a:spcAft>
                <a:spcPts val="0"/>
              </a:spcAft>
              <a:buSzPts val="1800"/>
              <a:buNone/>
              <a:defRPr sz="1350" b="1"/>
            </a:lvl3pPr>
            <a:lvl4pPr marL="1371600" lvl="3" indent="-171450" algn="l">
              <a:lnSpc>
                <a:spcPct val="90000"/>
              </a:lnSpc>
              <a:spcBef>
                <a:spcPts val="450"/>
              </a:spcBef>
              <a:spcAft>
                <a:spcPts val="0"/>
              </a:spcAft>
              <a:buSzPts val="1600"/>
              <a:buNone/>
              <a:defRPr sz="1200" b="1"/>
            </a:lvl4pPr>
            <a:lvl5pPr marL="1714500" lvl="4" indent="-171450" algn="l">
              <a:lnSpc>
                <a:spcPct val="90000"/>
              </a:lnSpc>
              <a:spcBef>
                <a:spcPts val="450"/>
              </a:spcBef>
              <a:spcAft>
                <a:spcPts val="0"/>
              </a:spcAft>
              <a:buSzPts val="1600"/>
              <a:buNone/>
              <a:defRPr sz="1200" b="1"/>
            </a:lvl5pPr>
            <a:lvl6pPr marL="2057400" lvl="5" indent="-171450" algn="l">
              <a:lnSpc>
                <a:spcPct val="90000"/>
              </a:lnSpc>
              <a:spcBef>
                <a:spcPts val="375"/>
              </a:spcBef>
              <a:spcAft>
                <a:spcPts val="0"/>
              </a:spcAft>
              <a:buClr>
                <a:schemeClr val="dk1"/>
              </a:buClr>
              <a:buSzPts val="1600"/>
              <a:buNone/>
              <a:defRPr sz="1200" b="1"/>
            </a:lvl6pPr>
            <a:lvl7pPr marL="2400300" lvl="6" indent="-171450" algn="l">
              <a:lnSpc>
                <a:spcPct val="90000"/>
              </a:lnSpc>
              <a:spcBef>
                <a:spcPts val="375"/>
              </a:spcBef>
              <a:spcAft>
                <a:spcPts val="0"/>
              </a:spcAft>
              <a:buClr>
                <a:schemeClr val="dk1"/>
              </a:buClr>
              <a:buSzPts val="1600"/>
              <a:buNone/>
              <a:defRPr sz="1200" b="1"/>
            </a:lvl7pPr>
            <a:lvl8pPr marL="2743200" lvl="7" indent="-171450" algn="l">
              <a:lnSpc>
                <a:spcPct val="90000"/>
              </a:lnSpc>
              <a:spcBef>
                <a:spcPts val="375"/>
              </a:spcBef>
              <a:spcAft>
                <a:spcPts val="0"/>
              </a:spcAft>
              <a:buClr>
                <a:schemeClr val="dk1"/>
              </a:buClr>
              <a:buSzPts val="1600"/>
              <a:buNone/>
              <a:defRPr sz="1200" b="1"/>
            </a:lvl8pPr>
            <a:lvl9pPr marL="3086100" lvl="8" indent="-171450" algn="l">
              <a:lnSpc>
                <a:spcPct val="90000"/>
              </a:lnSpc>
              <a:spcBef>
                <a:spcPts val="375"/>
              </a:spcBef>
              <a:spcAft>
                <a:spcPts val="0"/>
              </a:spcAft>
              <a:buClr>
                <a:schemeClr val="dk1"/>
              </a:buClr>
              <a:buSzPts val="1600"/>
              <a:buNone/>
              <a:defRPr sz="1200" b="1"/>
            </a:lvl9pPr>
          </a:lstStyle>
          <a:p>
            <a:pPr lvl="0"/>
            <a:r>
              <a:rPr lang="en-US"/>
              <a:t>Click to edit Master text styles</a:t>
            </a:r>
          </a:p>
        </p:txBody>
      </p:sp>
      <p:sp>
        <p:nvSpPr>
          <p:cNvPr id="102" name="Google Shape;102;p120"/>
          <p:cNvSpPr txBox="1">
            <a:spLocks noGrp="1"/>
          </p:cNvSpPr>
          <p:nvPr>
            <p:ph type="body" idx="2"/>
          </p:nvPr>
        </p:nvSpPr>
        <p:spPr>
          <a:xfrm>
            <a:off x="839789" y="2505075"/>
            <a:ext cx="5157787" cy="3684588"/>
          </a:xfrm>
          <a:prstGeom prst="rect">
            <a:avLst/>
          </a:prstGeom>
          <a:noFill/>
          <a:ln>
            <a:noFill/>
          </a:ln>
        </p:spPr>
        <p:txBody>
          <a:bodyPr spcFirstLastPara="1" wrap="square" lIns="91425" tIns="45700" rIns="91425" bIns="45700" anchor="t" anchorCtr="0">
            <a:noAutofit/>
          </a:bodyPr>
          <a:lstStyle>
            <a:lvl1pPr marL="342900" lvl="0" indent="-257175" algn="l">
              <a:lnSpc>
                <a:spcPct val="90000"/>
              </a:lnSpc>
              <a:spcBef>
                <a:spcPts val="450"/>
              </a:spcBef>
              <a:spcAft>
                <a:spcPts val="0"/>
              </a:spcAft>
              <a:buSzPts val="1800"/>
              <a:buChar char="▪"/>
              <a:defRPr/>
            </a:lvl1pPr>
            <a:lvl2pPr marL="685800" lvl="1" indent="-257175" algn="l">
              <a:lnSpc>
                <a:spcPct val="90000"/>
              </a:lnSpc>
              <a:spcBef>
                <a:spcPts val="450"/>
              </a:spcBef>
              <a:spcAft>
                <a:spcPts val="0"/>
              </a:spcAft>
              <a:buSzPts val="1800"/>
              <a:buChar char="‒"/>
              <a:defRPr/>
            </a:lvl2pPr>
            <a:lvl3pPr marL="1028700" lvl="2" indent="-257175" algn="l">
              <a:lnSpc>
                <a:spcPct val="90000"/>
              </a:lnSpc>
              <a:spcBef>
                <a:spcPts val="450"/>
              </a:spcBef>
              <a:spcAft>
                <a:spcPts val="0"/>
              </a:spcAft>
              <a:buSzPts val="1800"/>
              <a:buChar char="▪"/>
              <a:defRPr/>
            </a:lvl3pPr>
            <a:lvl4pPr marL="1371600" lvl="3" indent="-257175" algn="l">
              <a:lnSpc>
                <a:spcPct val="90000"/>
              </a:lnSpc>
              <a:spcBef>
                <a:spcPts val="450"/>
              </a:spcBef>
              <a:spcAft>
                <a:spcPts val="0"/>
              </a:spcAft>
              <a:buSzPts val="1800"/>
              <a:buChar char="‒"/>
              <a:defRPr/>
            </a:lvl4pPr>
            <a:lvl5pPr marL="1714500" lvl="4" indent="-257175" algn="l">
              <a:lnSpc>
                <a:spcPct val="90000"/>
              </a:lnSpc>
              <a:spcBef>
                <a:spcPts val="450"/>
              </a:spcBef>
              <a:spcAft>
                <a:spcPts val="0"/>
              </a:spcAft>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pPr lvl="0"/>
            <a:r>
              <a:rPr lang="en-US"/>
              <a:t>Click to edit Master text styles</a:t>
            </a:r>
          </a:p>
        </p:txBody>
      </p:sp>
      <p:sp>
        <p:nvSpPr>
          <p:cNvPr id="103" name="Google Shape;103;p120"/>
          <p:cNvSpPr txBox="1">
            <a:spLocks noGrp="1"/>
          </p:cNvSpPr>
          <p:nvPr>
            <p:ph type="body" idx="3"/>
          </p:nvPr>
        </p:nvSpPr>
        <p:spPr>
          <a:xfrm>
            <a:off x="6172202" y="1681163"/>
            <a:ext cx="5183188" cy="823912"/>
          </a:xfrm>
          <a:prstGeom prst="rect">
            <a:avLst/>
          </a:prstGeom>
          <a:noFill/>
          <a:ln>
            <a:noFill/>
          </a:ln>
        </p:spPr>
        <p:txBody>
          <a:bodyPr spcFirstLastPara="1" wrap="square" lIns="91425" tIns="45700" rIns="91425" bIns="45700" anchor="b" anchorCtr="0">
            <a:noAutofit/>
          </a:bodyPr>
          <a:lstStyle>
            <a:lvl1pPr marL="342900" lvl="0" indent="-171450" algn="l">
              <a:lnSpc>
                <a:spcPct val="90000"/>
              </a:lnSpc>
              <a:spcBef>
                <a:spcPts val="450"/>
              </a:spcBef>
              <a:spcAft>
                <a:spcPts val="0"/>
              </a:spcAft>
              <a:buSzPts val="2400"/>
              <a:buNone/>
              <a:defRPr sz="1800" b="1"/>
            </a:lvl1pPr>
            <a:lvl2pPr marL="685800" lvl="1" indent="-171450" algn="l">
              <a:lnSpc>
                <a:spcPct val="90000"/>
              </a:lnSpc>
              <a:spcBef>
                <a:spcPts val="450"/>
              </a:spcBef>
              <a:spcAft>
                <a:spcPts val="0"/>
              </a:spcAft>
              <a:buSzPts val="2000"/>
              <a:buNone/>
              <a:defRPr sz="1500" b="1"/>
            </a:lvl2pPr>
            <a:lvl3pPr marL="1028700" lvl="2" indent="-171450" algn="l">
              <a:lnSpc>
                <a:spcPct val="90000"/>
              </a:lnSpc>
              <a:spcBef>
                <a:spcPts val="450"/>
              </a:spcBef>
              <a:spcAft>
                <a:spcPts val="0"/>
              </a:spcAft>
              <a:buSzPts val="1800"/>
              <a:buNone/>
              <a:defRPr sz="1350" b="1"/>
            </a:lvl3pPr>
            <a:lvl4pPr marL="1371600" lvl="3" indent="-171450" algn="l">
              <a:lnSpc>
                <a:spcPct val="90000"/>
              </a:lnSpc>
              <a:spcBef>
                <a:spcPts val="450"/>
              </a:spcBef>
              <a:spcAft>
                <a:spcPts val="0"/>
              </a:spcAft>
              <a:buSzPts val="1600"/>
              <a:buNone/>
              <a:defRPr sz="1200" b="1"/>
            </a:lvl4pPr>
            <a:lvl5pPr marL="1714500" lvl="4" indent="-171450" algn="l">
              <a:lnSpc>
                <a:spcPct val="90000"/>
              </a:lnSpc>
              <a:spcBef>
                <a:spcPts val="450"/>
              </a:spcBef>
              <a:spcAft>
                <a:spcPts val="0"/>
              </a:spcAft>
              <a:buSzPts val="1600"/>
              <a:buNone/>
              <a:defRPr sz="1200" b="1"/>
            </a:lvl5pPr>
            <a:lvl6pPr marL="2057400" lvl="5" indent="-171450" algn="l">
              <a:lnSpc>
                <a:spcPct val="90000"/>
              </a:lnSpc>
              <a:spcBef>
                <a:spcPts val="375"/>
              </a:spcBef>
              <a:spcAft>
                <a:spcPts val="0"/>
              </a:spcAft>
              <a:buClr>
                <a:schemeClr val="dk1"/>
              </a:buClr>
              <a:buSzPts val="1600"/>
              <a:buNone/>
              <a:defRPr sz="1200" b="1"/>
            </a:lvl6pPr>
            <a:lvl7pPr marL="2400300" lvl="6" indent="-171450" algn="l">
              <a:lnSpc>
                <a:spcPct val="90000"/>
              </a:lnSpc>
              <a:spcBef>
                <a:spcPts val="375"/>
              </a:spcBef>
              <a:spcAft>
                <a:spcPts val="0"/>
              </a:spcAft>
              <a:buClr>
                <a:schemeClr val="dk1"/>
              </a:buClr>
              <a:buSzPts val="1600"/>
              <a:buNone/>
              <a:defRPr sz="1200" b="1"/>
            </a:lvl7pPr>
            <a:lvl8pPr marL="2743200" lvl="7" indent="-171450" algn="l">
              <a:lnSpc>
                <a:spcPct val="90000"/>
              </a:lnSpc>
              <a:spcBef>
                <a:spcPts val="375"/>
              </a:spcBef>
              <a:spcAft>
                <a:spcPts val="0"/>
              </a:spcAft>
              <a:buClr>
                <a:schemeClr val="dk1"/>
              </a:buClr>
              <a:buSzPts val="1600"/>
              <a:buNone/>
              <a:defRPr sz="1200" b="1"/>
            </a:lvl8pPr>
            <a:lvl9pPr marL="3086100" lvl="8" indent="-171450" algn="l">
              <a:lnSpc>
                <a:spcPct val="90000"/>
              </a:lnSpc>
              <a:spcBef>
                <a:spcPts val="375"/>
              </a:spcBef>
              <a:spcAft>
                <a:spcPts val="0"/>
              </a:spcAft>
              <a:buClr>
                <a:schemeClr val="dk1"/>
              </a:buClr>
              <a:buSzPts val="1600"/>
              <a:buNone/>
              <a:defRPr sz="1200" b="1"/>
            </a:lvl9pPr>
          </a:lstStyle>
          <a:p>
            <a:pPr lvl="0"/>
            <a:r>
              <a:rPr lang="en-US"/>
              <a:t>Click to edit Master text styles</a:t>
            </a:r>
          </a:p>
        </p:txBody>
      </p:sp>
      <p:sp>
        <p:nvSpPr>
          <p:cNvPr id="104" name="Google Shape;104;p120"/>
          <p:cNvSpPr txBox="1">
            <a:spLocks noGrp="1"/>
          </p:cNvSpPr>
          <p:nvPr>
            <p:ph type="body" idx="4"/>
          </p:nvPr>
        </p:nvSpPr>
        <p:spPr>
          <a:xfrm>
            <a:off x="6172202" y="2505075"/>
            <a:ext cx="5183188" cy="3684588"/>
          </a:xfrm>
          <a:prstGeom prst="rect">
            <a:avLst/>
          </a:prstGeom>
          <a:noFill/>
          <a:ln>
            <a:noFill/>
          </a:ln>
        </p:spPr>
        <p:txBody>
          <a:bodyPr spcFirstLastPara="1" wrap="square" lIns="91425" tIns="45700" rIns="91425" bIns="45700" anchor="t" anchorCtr="0">
            <a:noAutofit/>
          </a:bodyPr>
          <a:lstStyle>
            <a:lvl1pPr marL="342900" lvl="0" indent="-257175" algn="l">
              <a:lnSpc>
                <a:spcPct val="90000"/>
              </a:lnSpc>
              <a:spcBef>
                <a:spcPts val="450"/>
              </a:spcBef>
              <a:spcAft>
                <a:spcPts val="0"/>
              </a:spcAft>
              <a:buSzPts val="1800"/>
              <a:buChar char="▪"/>
              <a:defRPr/>
            </a:lvl1pPr>
            <a:lvl2pPr marL="685800" lvl="1" indent="-257175" algn="l">
              <a:lnSpc>
                <a:spcPct val="90000"/>
              </a:lnSpc>
              <a:spcBef>
                <a:spcPts val="450"/>
              </a:spcBef>
              <a:spcAft>
                <a:spcPts val="0"/>
              </a:spcAft>
              <a:buSzPts val="1800"/>
              <a:buChar char="‒"/>
              <a:defRPr/>
            </a:lvl2pPr>
            <a:lvl3pPr marL="1028700" lvl="2" indent="-257175" algn="l">
              <a:lnSpc>
                <a:spcPct val="90000"/>
              </a:lnSpc>
              <a:spcBef>
                <a:spcPts val="450"/>
              </a:spcBef>
              <a:spcAft>
                <a:spcPts val="0"/>
              </a:spcAft>
              <a:buSzPts val="1800"/>
              <a:buChar char="▪"/>
              <a:defRPr/>
            </a:lvl3pPr>
            <a:lvl4pPr marL="1371600" lvl="3" indent="-257175" algn="l">
              <a:lnSpc>
                <a:spcPct val="90000"/>
              </a:lnSpc>
              <a:spcBef>
                <a:spcPts val="450"/>
              </a:spcBef>
              <a:spcAft>
                <a:spcPts val="0"/>
              </a:spcAft>
              <a:buSzPts val="1800"/>
              <a:buChar char="‒"/>
              <a:defRPr/>
            </a:lvl4pPr>
            <a:lvl5pPr marL="1714500" lvl="4" indent="-257175" algn="l">
              <a:lnSpc>
                <a:spcPct val="90000"/>
              </a:lnSpc>
              <a:spcBef>
                <a:spcPts val="450"/>
              </a:spcBef>
              <a:spcAft>
                <a:spcPts val="0"/>
              </a:spcAft>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pPr lvl="0"/>
            <a:r>
              <a:rPr lang="en-US"/>
              <a:t>Click to edit Master text styles</a:t>
            </a:r>
          </a:p>
        </p:txBody>
      </p:sp>
      <p:sp>
        <p:nvSpPr>
          <p:cNvPr id="105" name="Google Shape;105;p120"/>
          <p:cNvSpPr txBox="1">
            <a:spLocks noGrp="1"/>
          </p:cNvSpPr>
          <p:nvPr>
            <p:ph type="ftr" idx="11"/>
          </p:nvPr>
        </p:nvSpPr>
        <p:spPr>
          <a:xfrm>
            <a:off x="278296" y="6619746"/>
            <a:ext cx="10118039" cy="175020"/>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lang="en-US" dirty="0"/>
          </a:p>
        </p:txBody>
      </p:sp>
      <p:sp>
        <p:nvSpPr>
          <p:cNvPr id="106" name="Google Shape;106;p120"/>
          <p:cNvSpPr txBox="1">
            <a:spLocks noGrp="1"/>
          </p:cNvSpPr>
          <p:nvPr>
            <p:ph type="sldNum" idx="12"/>
          </p:nvPr>
        </p:nvSpPr>
        <p:spPr>
          <a:xfrm>
            <a:off x="10343322" y="6619748"/>
            <a:ext cx="523455" cy="175021"/>
          </a:xfrm>
          <a:prstGeom prst="rect">
            <a:avLst/>
          </a:prstGeom>
          <a:noFill/>
          <a:ln>
            <a:noFill/>
          </a:ln>
        </p:spPr>
        <p:txBody>
          <a:bodyPr spcFirstLastPara="1" wrap="square" lIns="0" tIns="0" rIns="0" bIns="0" anchor="t" anchorCtr="0">
            <a:noAutofit/>
          </a:bodyPr>
          <a:lstStyle>
            <a:lvl1pPr marL="0" marR="0" lvl="0"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9pPr>
          </a:lstStyle>
          <a:p>
            <a:fld id="{1C6D1765-1DD5-4915-AC7A-38F4DA8CBDA9}" type="slidenum">
              <a:rPr lang="en-US" smtClean="0"/>
              <a:t>‹#›</a:t>
            </a:fld>
            <a:endParaRPr lang="en-US" dirty="0"/>
          </a:p>
        </p:txBody>
      </p:sp>
      <p:pic>
        <p:nvPicPr>
          <p:cNvPr id="2" name="Picture 1" descr="A black background with a black square&#10;&#10;Description automatically generated with medium confidence">
            <a:extLst>
              <a:ext uri="{FF2B5EF4-FFF2-40B4-BE49-F238E27FC236}">
                <a16:creationId xmlns:a16="http://schemas.microsoft.com/office/drawing/2014/main" id="{E9A4D809-FDD9-E844-881A-DBBDAB7331C7}"/>
              </a:ext>
            </a:extLst>
          </p:cNvPr>
          <p:cNvPicPr>
            <a:picLocks noChangeAspect="1"/>
          </p:cNvPicPr>
          <p:nvPr/>
        </p:nvPicPr>
        <p:blipFill>
          <a:blip r:embed="rId2"/>
          <a:stretch>
            <a:fillRect/>
          </a:stretch>
        </p:blipFill>
        <p:spPr>
          <a:xfrm>
            <a:off x="11121902" y="6271313"/>
            <a:ext cx="523455" cy="523455"/>
          </a:xfrm>
          <a:prstGeom prst="rect">
            <a:avLst/>
          </a:prstGeom>
        </p:spPr>
      </p:pic>
      <p:cxnSp>
        <p:nvCxnSpPr>
          <p:cNvPr id="3" name="Straight Connector 2">
            <a:extLst>
              <a:ext uri="{FF2B5EF4-FFF2-40B4-BE49-F238E27FC236}">
                <a16:creationId xmlns:a16="http://schemas.microsoft.com/office/drawing/2014/main" id="{CB33D1E3-35F2-D34A-8BE6-7100ADA418CB}"/>
              </a:ext>
            </a:extLst>
          </p:cNvPr>
          <p:cNvCxnSpPr>
            <a:cxnSpLocks/>
          </p:cNvCxnSpPr>
          <p:nvPr/>
        </p:nvCxnSpPr>
        <p:spPr>
          <a:xfrm>
            <a:off x="278296" y="6533038"/>
            <a:ext cx="10118039"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868232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matchingName="Title Only" type="titleOnly">
  <p:cSld name="Title Only">
    <p:spTree>
      <p:nvGrpSpPr>
        <p:cNvPr id="1" name="Shape 107"/>
        <p:cNvGrpSpPr/>
        <p:nvPr/>
      </p:nvGrpSpPr>
      <p:grpSpPr>
        <a:xfrm>
          <a:off x="0" y="0"/>
          <a:ext cx="0" cy="0"/>
          <a:chOff x="0" y="0"/>
          <a:chExt cx="0" cy="0"/>
        </a:xfrm>
      </p:grpSpPr>
      <p:sp>
        <p:nvSpPr>
          <p:cNvPr id="108" name="Google Shape;108;p121"/>
          <p:cNvSpPr txBox="1">
            <a:spLocks noGrp="1"/>
          </p:cNvSpPr>
          <p:nvPr>
            <p:ph type="title"/>
          </p:nvPr>
        </p:nvSpPr>
        <p:spPr>
          <a:xfrm>
            <a:off x="278298" y="149084"/>
            <a:ext cx="11661913" cy="894522"/>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2400"/>
              <a:buFont typeface="Arial"/>
              <a:buNone/>
              <a:defRPr>
                <a:latin typeface="Montserrat" pitchFamily="2" charset="77"/>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dirty="0"/>
          </a:p>
        </p:txBody>
      </p:sp>
      <p:sp>
        <p:nvSpPr>
          <p:cNvPr id="109" name="Google Shape;109;p121"/>
          <p:cNvSpPr txBox="1">
            <a:spLocks noGrp="1"/>
          </p:cNvSpPr>
          <p:nvPr>
            <p:ph type="ftr" idx="11"/>
          </p:nvPr>
        </p:nvSpPr>
        <p:spPr>
          <a:xfrm>
            <a:off x="278296" y="6619746"/>
            <a:ext cx="10118039" cy="175020"/>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lang="en-US" dirty="0"/>
          </a:p>
        </p:txBody>
      </p:sp>
      <p:sp>
        <p:nvSpPr>
          <p:cNvPr id="110" name="Google Shape;110;p121"/>
          <p:cNvSpPr txBox="1">
            <a:spLocks noGrp="1"/>
          </p:cNvSpPr>
          <p:nvPr>
            <p:ph type="sldNum" idx="12"/>
          </p:nvPr>
        </p:nvSpPr>
        <p:spPr>
          <a:xfrm>
            <a:off x="10343322" y="6619748"/>
            <a:ext cx="523455" cy="175021"/>
          </a:xfrm>
          <a:prstGeom prst="rect">
            <a:avLst/>
          </a:prstGeom>
          <a:noFill/>
          <a:ln>
            <a:noFill/>
          </a:ln>
        </p:spPr>
        <p:txBody>
          <a:bodyPr spcFirstLastPara="1" wrap="square" lIns="0" tIns="0" rIns="0" bIns="0" anchor="t" anchorCtr="0">
            <a:noAutofit/>
          </a:bodyPr>
          <a:lstStyle>
            <a:lvl1pPr marL="0" marR="0" lvl="0"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9pPr>
          </a:lstStyle>
          <a:p>
            <a:fld id="{1C6D1765-1DD5-4915-AC7A-38F4DA8CBDA9}" type="slidenum">
              <a:rPr lang="en-US" smtClean="0"/>
              <a:t>‹#›</a:t>
            </a:fld>
            <a:endParaRPr lang="en-US" dirty="0"/>
          </a:p>
        </p:txBody>
      </p:sp>
      <p:pic>
        <p:nvPicPr>
          <p:cNvPr id="2" name="Picture 1" descr="A black background with a black square&#10;&#10;Description automatically generated with medium confidence">
            <a:extLst>
              <a:ext uri="{FF2B5EF4-FFF2-40B4-BE49-F238E27FC236}">
                <a16:creationId xmlns:a16="http://schemas.microsoft.com/office/drawing/2014/main" id="{B8A7B9BD-2FAA-F6B7-0C79-A6F43B11AEA4}"/>
              </a:ext>
            </a:extLst>
          </p:cNvPr>
          <p:cNvPicPr>
            <a:picLocks noChangeAspect="1"/>
          </p:cNvPicPr>
          <p:nvPr/>
        </p:nvPicPr>
        <p:blipFill>
          <a:blip r:embed="rId2"/>
          <a:stretch>
            <a:fillRect/>
          </a:stretch>
        </p:blipFill>
        <p:spPr>
          <a:xfrm>
            <a:off x="11121902" y="6271313"/>
            <a:ext cx="523455" cy="523455"/>
          </a:xfrm>
          <a:prstGeom prst="rect">
            <a:avLst/>
          </a:prstGeom>
        </p:spPr>
      </p:pic>
      <p:cxnSp>
        <p:nvCxnSpPr>
          <p:cNvPr id="3" name="Straight Connector 2">
            <a:extLst>
              <a:ext uri="{FF2B5EF4-FFF2-40B4-BE49-F238E27FC236}">
                <a16:creationId xmlns:a16="http://schemas.microsoft.com/office/drawing/2014/main" id="{25D5953C-9855-46DC-AEA3-2482311D378D}"/>
              </a:ext>
            </a:extLst>
          </p:cNvPr>
          <p:cNvCxnSpPr>
            <a:cxnSpLocks/>
          </p:cNvCxnSpPr>
          <p:nvPr/>
        </p:nvCxnSpPr>
        <p:spPr>
          <a:xfrm>
            <a:off x="278296" y="6533038"/>
            <a:ext cx="10118039"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039316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matchingName="Blank" type="blank">
  <p:cSld name="Blank">
    <p:spTree>
      <p:nvGrpSpPr>
        <p:cNvPr id="1" name="Shape 111"/>
        <p:cNvGrpSpPr/>
        <p:nvPr/>
      </p:nvGrpSpPr>
      <p:grpSpPr>
        <a:xfrm>
          <a:off x="0" y="0"/>
          <a:ext cx="0" cy="0"/>
          <a:chOff x="0" y="0"/>
          <a:chExt cx="0" cy="0"/>
        </a:xfrm>
      </p:grpSpPr>
      <p:sp>
        <p:nvSpPr>
          <p:cNvPr id="112" name="Google Shape;112;p122"/>
          <p:cNvSpPr txBox="1">
            <a:spLocks noGrp="1"/>
          </p:cNvSpPr>
          <p:nvPr>
            <p:ph type="ftr" idx="11"/>
          </p:nvPr>
        </p:nvSpPr>
        <p:spPr>
          <a:xfrm>
            <a:off x="278296" y="6619746"/>
            <a:ext cx="10118039" cy="175020"/>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lang="en-US" dirty="0"/>
          </a:p>
        </p:txBody>
      </p:sp>
      <p:sp>
        <p:nvSpPr>
          <p:cNvPr id="113" name="Google Shape;113;p122"/>
          <p:cNvSpPr txBox="1">
            <a:spLocks noGrp="1"/>
          </p:cNvSpPr>
          <p:nvPr>
            <p:ph type="sldNum" idx="12"/>
          </p:nvPr>
        </p:nvSpPr>
        <p:spPr>
          <a:xfrm>
            <a:off x="10343322" y="6619748"/>
            <a:ext cx="523455" cy="175021"/>
          </a:xfrm>
          <a:prstGeom prst="rect">
            <a:avLst/>
          </a:prstGeom>
          <a:noFill/>
          <a:ln>
            <a:noFill/>
          </a:ln>
        </p:spPr>
        <p:txBody>
          <a:bodyPr spcFirstLastPara="1" wrap="square" lIns="0" tIns="0" rIns="0" bIns="0" anchor="t" anchorCtr="0">
            <a:noAutofit/>
          </a:bodyPr>
          <a:lstStyle>
            <a:lvl1pPr marL="0" marR="0" lvl="0"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9pPr>
          </a:lstStyle>
          <a:p>
            <a:fld id="{1C6D1765-1DD5-4915-AC7A-38F4DA8CBDA9}" type="slidenum">
              <a:rPr lang="en-US" smtClean="0"/>
              <a:t>‹#›</a:t>
            </a:fld>
            <a:endParaRPr lang="en-US" dirty="0"/>
          </a:p>
        </p:txBody>
      </p:sp>
      <p:pic>
        <p:nvPicPr>
          <p:cNvPr id="2" name="Picture 1" descr="A black background with a black square&#10;&#10;Description automatically generated with medium confidence">
            <a:extLst>
              <a:ext uri="{FF2B5EF4-FFF2-40B4-BE49-F238E27FC236}">
                <a16:creationId xmlns:a16="http://schemas.microsoft.com/office/drawing/2014/main" id="{573889B0-4B22-7C7E-6767-573F9E5EB01E}"/>
              </a:ext>
            </a:extLst>
          </p:cNvPr>
          <p:cNvPicPr>
            <a:picLocks noChangeAspect="1"/>
          </p:cNvPicPr>
          <p:nvPr/>
        </p:nvPicPr>
        <p:blipFill>
          <a:blip r:embed="rId2"/>
          <a:stretch>
            <a:fillRect/>
          </a:stretch>
        </p:blipFill>
        <p:spPr>
          <a:xfrm>
            <a:off x="11121902" y="6271313"/>
            <a:ext cx="523455" cy="523455"/>
          </a:xfrm>
          <a:prstGeom prst="rect">
            <a:avLst/>
          </a:prstGeom>
        </p:spPr>
      </p:pic>
      <p:cxnSp>
        <p:nvCxnSpPr>
          <p:cNvPr id="3" name="Straight Connector 2">
            <a:extLst>
              <a:ext uri="{FF2B5EF4-FFF2-40B4-BE49-F238E27FC236}">
                <a16:creationId xmlns:a16="http://schemas.microsoft.com/office/drawing/2014/main" id="{A103A8EE-A7ED-C9CA-554E-66A0D297EF81}"/>
              </a:ext>
            </a:extLst>
          </p:cNvPr>
          <p:cNvCxnSpPr>
            <a:cxnSpLocks/>
          </p:cNvCxnSpPr>
          <p:nvPr/>
        </p:nvCxnSpPr>
        <p:spPr>
          <a:xfrm>
            <a:off x="278296" y="6533038"/>
            <a:ext cx="10118039"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877687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2_Content 1">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atin typeface="Milliard Book" panose="02010004040101010103" pitchFamily="50" charset="0"/>
              </a:defRPr>
            </a:lvl1pPr>
          </a:lstStyle>
          <a:p>
            <a:r>
              <a:rPr lang="en-US" dirty="0"/>
              <a:t>Click to edit Title</a:t>
            </a:r>
          </a:p>
        </p:txBody>
      </p:sp>
      <p:sp>
        <p:nvSpPr>
          <p:cNvPr id="3" name="Content Placeholder 2"/>
          <p:cNvSpPr>
            <a:spLocks noGrp="1"/>
          </p:cNvSpPr>
          <p:nvPr>
            <p:ph idx="1" hasCustomPrompt="1"/>
          </p:nvPr>
        </p:nvSpPr>
        <p:spPr>
          <a:xfrm>
            <a:off x="278298" y="1232453"/>
            <a:ext cx="11661913" cy="4936667"/>
          </a:xfrm>
        </p:spPr>
        <p:txBody>
          <a:bodyPr/>
          <a:lstStyle>
            <a:lvl1pPr>
              <a:defRPr/>
            </a:lvl1pPr>
          </a:lstStyle>
          <a:p>
            <a:pPr lvl="0"/>
            <a:r>
              <a:rPr lang="en-US" dirty="0"/>
              <a:t>Click to edit  </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r>
              <a:rPr lang="en-US"/>
              <a:t>(#)</a:t>
            </a:r>
            <a:endParaRPr lang="en-US" dirty="0"/>
          </a:p>
        </p:txBody>
      </p:sp>
    </p:spTree>
    <p:extLst>
      <p:ext uri="{BB962C8B-B14F-4D97-AF65-F5344CB8AC3E}">
        <p14:creationId xmlns:p14="http://schemas.microsoft.com/office/powerpoint/2010/main" val="39198787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matchingName="Content 2">
  <p:cSld name="Content 2">
    <p:spTree>
      <p:nvGrpSpPr>
        <p:cNvPr id="1" name="Shape 69"/>
        <p:cNvGrpSpPr/>
        <p:nvPr/>
      </p:nvGrpSpPr>
      <p:grpSpPr>
        <a:xfrm>
          <a:off x="0" y="0"/>
          <a:ext cx="0" cy="0"/>
          <a:chOff x="0" y="0"/>
          <a:chExt cx="0" cy="0"/>
        </a:xfrm>
      </p:grpSpPr>
      <p:sp>
        <p:nvSpPr>
          <p:cNvPr id="70" name="Google Shape;70;p116"/>
          <p:cNvSpPr txBox="1">
            <a:spLocks noGrp="1"/>
          </p:cNvSpPr>
          <p:nvPr>
            <p:ph type="title"/>
          </p:nvPr>
        </p:nvSpPr>
        <p:spPr>
          <a:xfrm>
            <a:off x="278298" y="149084"/>
            <a:ext cx="11661913" cy="894522"/>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2400"/>
              <a:buFont typeface="Arial"/>
              <a:buNone/>
              <a:defRPr>
                <a:latin typeface="Montserrat" pitchFamily="2" charset="77"/>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dirty="0"/>
          </a:p>
        </p:txBody>
      </p:sp>
      <p:sp>
        <p:nvSpPr>
          <p:cNvPr id="71" name="Google Shape;71;p116"/>
          <p:cNvSpPr txBox="1">
            <a:spLocks noGrp="1"/>
          </p:cNvSpPr>
          <p:nvPr>
            <p:ph type="body" idx="1" hasCustomPrompt="1"/>
          </p:nvPr>
        </p:nvSpPr>
        <p:spPr>
          <a:xfrm>
            <a:off x="278298" y="1217543"/>
            <a:ext cx="11661913" cy="4951575"/>
          </a:xfrm>
          <a:prstGeom prst="rect">
            <a:avLst/>
          </a:prstGeom>
          <a:noFill/>
          <a:ln>
            <a:noFill/>
          </a:ln>
        </p:spPr>
        <p:txBody>
          <a:bodyPr spcFirstLastPara="1" wrap="square" lIns="91425" tIns="45700" rIns="91425" bIns="45700" anchor="t" anchorCtr="0">
            <a:noAutofit/>
          </a:bodyPr>
          <a:lstStyle>
            <a:lvl1pPr marL="342900" lvl="0" indent="-257175" algn="l">
              <a:lnSpc>
                <a:spcPct val="90000"/>
              </a:lnSpc>
              <a:spcBef>
                <a:spcPts val="450"/>
              </a:spcBef>
              <a:spcAft>
                <a:spcPts val="0"/>
              </a:spcAft>
              <a:buClr>
                <a:schemeClr val="accent1"/>
              </a:buClr>
              <a:buSzPts val="1800"/>
              <a:buFont typeface="Wingdings" pitchFamily="2" charset="2"/>
              <a:buChar char="§"/>
              <a:defRPr/>
            </a:lvl1pPr>
            <a:lvl2pPr marL="685800" lvl="1" indent="-257175" algn="l">
              <a:lnSpc>
                <a:spcPct val="90000"/>
              </a:lnSpc>
              <a:spcBef>
                <a:spcPts val="450"/>
              </a:spcBef>
              <a:spcAft>
                <a:spcPts val="0"/>
              </a:spcAft>
              <a:buSzPts val="1800"/>
              <a:buChar char="‒"/>
              <a:defRPr/>
            </a:lvl2pPr>
            <a:lvl3pPr marL="1028700" lvl="2" indent="-257175" algn="l">
              <a:lnSpc>
                <a:spcPct val="90000"/>
              </a:lnSpc>
              <a:spcBef>
                <a:spcPts val="450"/>
              </a:spcBef>
              <a:spcAft>
                <a:spcPts val="0"/>
              </a:spcAft>
              <a:buSzPts val="1800"/>
              <a:buChar char="▪"/>
              <a:defRPr/>
            </a:lvl3pPr>
            <a:lvl4pPr marL="1371600" lvl="3" indent="-257175" algn="l">
              <a:lnSpc>
                <a:spcPct val="90000"/>
              </a:lnSpc>
              <a:spcBef>
                <a:spcPts val="450"/>
              </a:spcBef>
              <a:spcAft>
                <a:spcPts val="0"/>
              </a:spcAft>
              <a:buSzPts val="1800"/>
              <a:buChar char="‒"/>
              <a:defRPr/>
            </a:lvl4pPr>
            <a:lvl5pPr marL="1714500" lvl="4" indent="-257175" algn="l">
              <a:lnSpc>
                <a:spcPct val="90000"/>
              </a:lnSpc>
              <a:spcBef>
                <a:spcPts val="450"/>
              </a:spcBef>
              <a:spcAft>
                <a:spcPts val="0"/>
              </a:spcAft>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pPr lvl="0"/>
            <a:r>
              <a:rPr lang="en-US" dirty="0"/>
              <a:t>Add text</a:t>
            </a:r>
          </a:p>
        </p:txBody>
      </p:sp>
      <p:sp>
        <p:nvSpPr>
          <p:cNvPr id="72" name="Google Shape;72;p116"/>
          <p:cNvSpPr txBox="1">
            <a:spLocks noGrp="1"/>
          </p:cNvSpPr>
          <p:nvPr>
            <p:ph type="ftr" idx="11"/>
          </p:nvPr>
        </p:nvSpPr>
        <p:spPr>
          <a:xfrm>
            <a:off x="278296" y="6619746"/>
            <a:ext cx="10118039" cy="175020"/>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lang="en-US" dirty="0"/>
          </a:p>
        </p:txBody>
      </p:sp>
      <p:sp>
        <p:nvSpPr>
          <p:cNvPr id="73" name="Google Shape;73;p116"/>
          <p:cNvSpPr txBox="1">
            <a:spLocks noGrp="1"/>
          </p:cNvSpPr>
          <p:nvPr>
            <p:ph type="sldNum" idx="12"/>
          </p:nvPr>
        </p:nvSpPr>
        <p:spPr>
          <a:xfrm>
            <a:off x="10343322" y="6619748"/>
            <a:ext cx="523455" cy="175021"/>
          </a:xfrm>
          <a:prstGeom prst="rect">
            <a:avLst/>
          </a:prstGeom>
          <a:noFill/>
          <a:ln>
            <a:noFill/>
          </a:ln>
        </p:spPr>
        <p:txBody>
          <a:bodyPr spcFirstLastPara="1" wrap="square" lIns="0" tIns="0" rIns="0" bIns="0" anchor="t" anchorCtr="0">
            <a:noAutofit/>
          </a:bodyPr>
          <a:lstStyle>
            <a:lvl1pPr marL="0" marR="0" lvl="0"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9pPr>
          </a:lstStyle>
          <a:p>
            <a:fld id="{1C6D1765-1DD5-4915-AC7A-38F4DA8CBDA9}" type="slidenum">
              <a:rPr lang="en-US" smtClean="0"/>
              <a:t>‹#›</a:t>
            </a:fld>
            <a:endParaRPr lang="en-US" dirty="0"/>
          </a:p>
        </p:txBody>
      </p:sp>
      <p:pic>
        <p:nvPicPr>
          <p:cNvPr id="2" name="Picture 1" descr="A black background with a black square&#10;&#10;Description automatically generated with medium confidence">
            <a:extLst>
              <a:ext uri="{FF2B5EF4-FFF2-40B4-BE49-F238E27FC236}">
                <a16:creationId xmlns:a16="http://schemas.microsoft.com/office/drawing/2014/main" id="{58A2D317-1345-507F-1BB7-4B7CA33A4416}"/>
              </a:ext>
            </a:extLst>
          </p:cNvPr>
          <p:cNvPicPr>
            <a:picLocks noChangeAspect="1"/>
          </p:cNvPicPr>
          <p:nvPr/>
        </p:nvPicPr>
        <p:blipFill>
          <a:blip r:embed="rId2"/>
          <a:stretch>
            <a:fillRect/>
          </a:stretch>
        </p:blipFill>
        <p:spPr>
          <a:xfrm>
            <a:off x="11121902" y="6271313"/>
            <a:ext cx="523455" cy="523455"/>
          </a:xfrm>
          <a:prstGeom prst="rect">
            <a:avLst/>
          </a:prstGeom>
        </p:spPr>
      </p:pic>
      <p:cxnSp>
        <p:nvCxnSpPr>
          <p:cNvPr id="3" name="Straight Connector 2">
            <a:extLst>
              <a:ext uri="{FF2B5EF4-FFF2-40B4-BE49-F238E27FC236}">
                <a16:creationId xmlns:a16="http://schemas.microsoft.com/office/drawing/2014/main" id="{67D8D21B-87B1-D661-10D3-E88A0DC6B848}"/>
              </a:ext>
            </a:extLst>
          </p:cNvPr>
          <p:cNvCxnSpPr>
            <a:cxnSpLocks/>
          </p:cNvCxnSpPr>
          <p:nvPr/>
        </p:nvCxnSpPr>
        <p:spPr>
          <a:xfrm>
            <a:off x="278296" y="6533038"/>
            <a:ext cx="10118039"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259275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Poll_2" type="secHead">
  <p:cSld name="Poll_2">
    <p:bg>
      <p:bgPr>
        <a:solidFill>
          <a:srgbClr val="F2F2F2"/>
        </a:solidFill>
        <a:effectLst/>
      </p:bgPr>
    </p:bg>
    <p:spTree>
      <p:nvGrpSpPr>
        <p:cNvPr id="1" name="Shape 31"/>
        <p:cNvGrpSpPr/>
        <p:nvPr/>
      </p:nvGrpSpPr>
      <p:grpSpPr>
        <a:xfrm>
          <a:off x="0" y="0"/>
          <a:ext cx="0" cy="0"/>
          <a:chOff x="0" y="0"/>
          <a:chExt cx="0" cy="0"/>
        </a:xfrm>
      </p:grpSpPr>
      <p:sp>
        <p:nvSpPr>
          <p:cNvPr id="32" name="Google Shape;32;p110"/>
          <p:cNvSpPr/>
          <p:nvPr/>
        </p:nvSpPr>
        <p:spPr>
          <a:xfrm>
            <a:off x="0" y="0"/>
            <a:ext cx="12192000" cy="2181640"/>
          </a:xfrm>
          <a:prstGeom prst="rect">
            <a:avLst/>
          </a:prstGeom>
          <a:solidFill>
            <a:srgbClr val="A7A9AC"/>
          </a:solidFill>
          <a:ln>
            <a:noFill/>
          </a:ln>
        </p:spPr>
        <p:txBody>
          <a:bodyPr spcFirstLastPara="1" wrap="square" lIns="68569" tIns="34275" rIns="68569" bIns="34275"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350" b="0" i="0" u="none" strike="noStrike" cap="none">
              <a:solidFill>
                <a:schemeClr val="lt1"/>
              </a:solidFill>
              <a:latin typeface="Arial"/>
              <a:ea typeface="Arial"/>
              <a:cs typeface="Arial"/>
              <a:sym typeface="Arial"/>
            </a:endParaRPr>
          </a:p>
        </p:txBody>
      </p:sp>
      <p:sp>
        <p:nvSpPr>
          <p:cNvPr id="33" name="Google Shape;33;p110"/>
          <p:cNvSpPr txBox="1">
            <a:spLocks noGrp="1"/>
          </p:cNvSpPr>
          <p:nvPr>
            <p:ph type="title"/>
          </p:nvPr>
        </p:nvSpPr>
        <p:spPr>
          <a:xfrm>
            <a:off x="865024" y="753177"/>
            <a:ext cx="10515600" cy="1309193"/>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4000"/>
              <a:buFont typeface="Arial"/>
              <a:buNone/>
              <a:defRPr sz="3000">
                <a:solidFill>
                  <a:schemeClr val="tx1"/>
                </a:solidFill>
                <a:latin typeface="Montserrat" pitchFamily="2" charset="77"/>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dirty="0"/>
          </a:p>
        </p:txBody>
      </p:sp>
      <p:sp>
        <p:nvSpPr>
          <p:cNvPr id="34" name="Google Shape;34;p110"/>
          <p:cNvSpPr txBox="1">
            <a:spLocks noGrp="1"/>
          </p:cNvSpPr>
          <p:nvPr>
            <p:ph type="body" idx="1"/>
          </p:nvPr>
        </p:nvSpPr>
        <p:spPr>
          <a:xfrm>
            <a:off x="865024" y="2440066"/>
            <a:ext cx="10515600" cy="3226724"/>
          </a:xfrm>
          <a:prstGeom prst="rect">
            <a:avLst/>
          </a:prstGeom>
          <a:noFill/>
          <a:ln>
            <a:noFill/>
          </a:ln>
        </p:spPr>
        <p:txBody>
          <a:bodyPr spcFirstLastPara="1" wrap="square" lIns="91425" tIns="45700" rIns="91425" bIns="45700" anchor="t" anchorCtr="0">
            <a:normAutofit/>
          </a:bodyPr>
          <a:lstStyle>
            <a:lvl1pPr marL="342900" lvl="0" indent="-171450" algn="ctr">
              <a:lnSpc>
                <a:spcPct val="90000"/>
              </a:lnSpc>
              <a:spcBef>
                <a:spcPts val="450"/>
              </a:spcBef>
              <a:spcAft>
                <a:spcPts val="0"/>
              </a:spcAft>
              <a:buSzPts val="2000"/>
              <a:buNone/>
              <a:defRPr sz="1500">
                <a:solidFill>
                  <a:schemeClr val="dk1"/>
                </a:solidFill>
                <a:latin typeface="Arial"/>
                <a:ea typeface="Arial"/>
                <a:cs typeface="Arial"/>
                <a:sym typeface="Arial"/>
              </a:defRPr>
            </a:lvl1pPr>
            <a:lvl2pPr marL="685800" lvl="1" indent="-171450" algn="l">
              <a:lnSpc>
                <a:spcPct val="90000"/>
              </a:lnSpc>
              <a:spcBef>
                <a:spcPts val="450"/>
              </a:spcBef>
              <a:spcAft>
                <a:spcPts val="0"/>
              </a:spcAft>
              <a:buSzPts val="2000"/>
              <a:buNone/>
              <a:defRPr sz="1500">
                <a:solidFill>
                  <a:srgbClr val="888888"/>
                </a:solidFill>
              </a:defRPr>
            </a:lvl2pPr>
            <a:lvl3pPr marL="1028700" lvl="2" indent="-171450" algn="l">
              <a:lnSpc>
                <a:spcPct val="90000"/>
              </a:lnSpc>
              <a:spcBef>
                <a:spcPts val="450"/>
              </a:spcBef>
              <a:spcAft>
                <a:spcPts val="0"/>
              </a:spcAft>
              <a:buSzPts val="1800"/>
              <a:buNone/>
              <a:defRPr sz="1350">
                <a:solidFill>
                  <a:srgbClr val="888888"/>
                </a:solidFill>
              </a:defRPr>
            </a:lvl3pPr>
            <a:lvl4pPr marL="1371600" lvl="3" indent="-171450" algn="l">
              <a:lnSpc>
                <a:spcPct val="90000"/>
              </a:lnSpc>
              <a:spcBef>
                <a:spcPts val="450"/>
              </a:spcBef>
              <a:spcAft>
                <a:spcPts val="0"/>
              </a:spcAft>
              <a:buSzPts val="1600"/>
              <a:buNone/>
              <a:defRPr sz="1200">
                <a:solidFill>
                  <a:srgbClr val="888888"/>
                </a:solidFill>
              </a:defRPr>
            </a:lvl4pPr>
            <a:lvl5pPr marL="1714500" lvl="4" indent="-171450" algn="l">
              <a:lnSpc>
                <a:spcPct val="90000"/>
              </a:lnSpc>
              <a:spcBef>
                <a:spcPts val="450"/>
              </a:spcBef>
              <a:spcAft>
                <a:spcPts val="0"/>
              </a:spcAft>
              <a:buSzPts val="1600"/>
              <a:buNone/>
              <a:defRPr sz="1200">
                <a:solidFill>
                  <a:srgbClr val="888888"/>
                </a:solidFill>
              </a:defRPr>
            </a:lvl5pPr>
            <a:lvl6pPr marL="2057400" lvl="5" indent="-171450" algn="l">
              <a:lnSpc>
                <a:spcPct val="90000"/>
              </a:lnSpc>
              <a:spcBef>
                <a:spcPts val="375"/>
              </a:spcBef>
              <a:spcAft>
                <a:spcPts val="0"/>
              </a:spcAft>
              <a:buClr>
                <a:srgbClr val="888888"/>
              </a:buClr>
              <a:buSzPts val="1600"/>
              <a:buNone/>
              <a:defRPr sz="1200">
                <a:solidFill>
                  <a:srgbClr val="888888"/>
                </a:solidFill>
              </a:defRPr>
            </a:lvl6pPr>
            <a:lvl7pPr marL="2400300" lvl="6" indent="-171450" algn="l">
              <a:lnSpc>
                <a:spcPct val="90000"/>
              </a:lnSpc>
              <a:spcBef>
                <a:spcPts val="375"/>
              </a:spcBef>
              <a:spcAft>
                <a:spcPts val="0"/>
              </a:spcAft>
              <a:buClr>
                <a:srgbClr val="888888"/>
              </a:buClr>
              <a:buSzPts val="1600"/>
              <a:buNone/>
              <a:defRPr sz="1200">
                <a:solidFill>
                  <a:srgbClr val="888888"/>
                </a:solidFill>
              </a:defRPr>
            </a:lvl7pPr>
            <a:lvl8pPr marL="2743200" lvl="7" indent="-171450" algn="l">
              <a:lnSpc>
                <a:spcPct val="90000"/>
              </a:lnSpc>
              <a:spcBef>
                <a:spcPts val="375"/>
              </a:spcBef>
              <a:spcAft>
                <a:spcPts val="0"/>
              </a:spcAft>
              <a:buClr>
                <a:srgbClr val="888888"/>
              </a:buClr>
              <a:buSzPts val="1600"/>
              <a:buNone/>
              <a:defRPr sz="1200">
                <a:solidFill>
                  <a:srgbClr val="888888"/>
                </a:solidFill>
              </a:defRPr>
            </a:lvl8pPr>
            <a:lvl9pPr marL="3086100" lvl="8" indent="-171450" algn="l">
              <a:lnSpc>
                <a:spcPct val="90000"/>
              </a:lnSpc>
              <a:spcBef>
                <a:spcPts val="375"/>
              </a:spcBef>
              <a:spcAft>
                <a:spcPts val="0"/>
              </a:spcAft>
              <a:buClr>
                <a:srgbClr val="888888"/>
              </a:buClr>
              <a:buSzPts val="1600"/>
              <a:buNone/>
              <a:defRPr sz="1200">
                <a:solidFill>
                  <a:srgbClr val="888888"/>
                </a:solidFill>
              </a:defRPr>
            </a:lvl9pPr>
          </a:lstStyle>
          <a:p>
            <a:pPr lvl="0"/>
            <a:r>
              <a:rPr lang="en-US"/>
              <a:t>Click to edit Master text styles</a:t>
            </a:r>
          </a:p>
        </p:txBody>
      </p:sp>
      <p:sp>
        <p:nvSpPr>
          <p:cNvPr id="35" name="Google Shape;35;p110"/>
          <p:cNvSpPr txBox="1">
            <a:spLocks noGrp="1"/>
          </p:cNvSpPr>
          <p:nvPr>
            <p:ph type="ftr" idx="11"/>
          </p:nvPr>
        </p:nvSpPr>
        <p:spPr>
          <a:xfrm>
            <a:off x="278296" y="6619746"/>
            <a:ext cx="10118039" cy="175020"/>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lang="en-US" dirty="0"/>
          </a:p>
        </p:txBody>
      </p:sp>
      <p:sp>
        <p:nvSpPr>
          <p:cNvPr id="36" name="Google Shape;36;p110"/>
          <p:cNvSpPr txBox="1">
            <a:spLocks noGrp="1"/>
          </p:cNvSpPr>
          <p:nvPr>
            <p:ph type="sldNum" idx="12"/>
          </p:nvPr>
        </p:nvSpPr>
        <p:spPr>
          <a:xfrm>
            <a:off x="10343322" y="6619748"/>
            <a:ext cx="523455" cy="175021"/>
          </a:xfrm>
          <a:prstGeom prst="rect">
            <a:avLst/>
          </a:prstGeom>
          <a:noFill/>
          <a:ln>
            <a:noFill/>
          </a:ln>
        </p:spPr>
        <p:txBody>
          <a:bodyPr spcFirstLastPara="1" wrap="square" lIns="0" tIns="0" rIns="0" bIns="0" anchor="t" anchorCtr="0">
            <a:noAutofit/>
          </a:bodyPr>
          <a:lstStyle>
            <a:lvl1pPr marL="0" marR="0" lvl="0"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9pPr>
          </a:lstStyle>
          <a:p>
            <a:r>
              <a:rPr lang="en-US"/>
              <a:t>(#)</a:t>
            </a:r>
            <a:endParaRPr lang="en-US" dirty="0"/>
          </a:p>
        </p:txBody>
      </p:sp>
      <p:cxnSp>
        <p:nvCxnSpPr>
          <p:cNvPr id="37" name="Google Shape;37;p110"/>
          <p:cNvCxnSpPr/>
          <p:nvPr/>
        </p:nvCxnSpPr>
        <p:spPr>
          <a:xfrm flipH="1">
            <a:off x="921028" y="2167448"/>
            <a:ext cx="10459597" cy="9462"/>
          </a:xfrm>
          <a:prstGeom prst="straightConnector1">
            <a:avLst/>
          </a:prstGeom>
          <a:noFill/>
          <a:ln w="76200" cap="flat" cmpd="sng">
            <a:solidFill>
              <a:schemeClr val="bg2"/>
            </a:solidFill>
            <a:prstDash val="solid"/>
            <a:miter lim="800000"/>
            <a:headEnd type="none" w="sm" len="sm"/>
            <a:tailEnd type="none" w="sm" len="sm"/>
          </a:ln>
        </p:spPr>
      </p:cxnSp>
      <p:pic>
        <p:nvPicPr>
          <p:cNvPr id="4" name="Picture 3" descr="A black background with a black square&#10;&#10;Description automatically generated with medium confidence">
            <a:extLst>
              <a:ext uri="{FF2B5EF4-FFF2-40B4-BE49-F238E27FC236}">
                <a16:creationId xmlns:a16="http://schemas.microsoft.com/office/drawing/2014/main" id="{F3B1FB1C-AEF6-7BED-9DBF-E3E3AFC01370}"/>
              </a:ext>
            </a:extLst>
          </p:cNvPr>
          <p:cNvPicPr>
            <a:picLocks noChangeAspect="1"/>
          </p:cNvPicPr>
          <p:nvPr/>
        </p:nvPicPr>
        <p:blipFill>
          <a:blip r:embed="rId2"/>
          <a:stretch>
            <a:fillRect/>
          </a:stretch>
        </p:blipFill>
        <p:spPr>
          <a:xfrm>
            <a:off x="11121902" y="6271313"/>
            <a:ext cx="523455" cy="523455"/>
          </a:xfrm>
          <a:prstGeom prst="rect">
            <a:avLst/>
          </a:prstGeom>
        </p:spPr>
      </p:pic>
      <p:cxnSp>
        <p:nvCxnSpPr>
          <p:cNvPr id="5" name="Straight Connector 4">
            <a:extLst>
              <a:ext uri="{FF2B5EF4-FFF2-40B4-BE49-F238E27FC236}">
                <a16:creationId xmlns:a16="http://schemas.microsoft.com/office/drawing/2014/main" id="{350DCDB6-0946-E6D9-2745-576B55CE3364}"/>
              </a:ext>
            </a:extLst>
          </p:cNvPr>
          <p:cNvCxnSpPr>
            <a:cxnSpLocks/>
          </p:cNvCxnSpPr>
          <p:nvPr/>
        </p:nvCxnSpPr>
        <p:spPr>
          <a:xfrm>
            <a:off x="278296" y="6533038"/>
            <a:ext cx="10118039"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84609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Poll_1">
  <p:cSld name="Poll_1">
    <p:bg>
      <p:bgPr>
        <a:solidFill>
          <a:srgbClr val="F2F2F2"/>
        </a:solidFill>
        <a:effectLst/>
      </p:bgPr>
    </p:bg>
    <p:spTree>
      <p:nvGrpSpPr>
        <p:cNvPr id="1" name="Shape 38"/>
        <p:cNvGrpSpPr/>
        <p:nvPr/>
      </p:nvGrpSpPr>
      <p:grpSpPr>
        <a:xfrm>
          <a:off x="0" y="0"/>
          <a:ext cx="0" cy="0"/>
          <a:chOff x="0" y="0"/>
          <a:chExt cx="0" cy="0"/>
        </a:xfrm>
      </p:grpSpPr>
      <p:sp>
        <p:nvSpPr>
          <p:cNvPr id="39" name="Google Shape;39;p112"/>
          <p:cNvSpPr/>
          <p:nvPr/>
        </p:nvSpPr>
        <p:spPr>
          <a:xfrm>
            <a:off x="0" y="0"/>
            <a:ext cx="12192000" cy="2181640"/>
          </a:xfrm>
          <a:prstGeom prst="rect">
            <a:avLst/>
          </a:prstGeom>
          <a:solidFill>
            <a:schemeClr val="accent4"/>
          </a:solidFill>
          <a:ln>
            <a:noFill/>
          </a:ln>
        </p:spPr>
        <p:txBody>
          <a:bodyPr spcFirstLastPara="1" wrap="square" lIns="68569" tIns="34275" rIns="68569" bIns="34275"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350" b="0" i="0" u="none" strike="noStrike" cap="none">
              <a:solidFill>
                <a:schemeClr val="lt1"/>
              </a:solidFill>
              <a:latin typeface="Arial"/>
              <a:ea typeface="Arial"/>
              <a:cs typeface="Arial"/>
              <a:sym typeface="Arial"/>
            </a:endParaRPr>
          </a:p>
        </p:txBody>
      </p:sp>
      <p:sp>
        <p:nvSpPr>
          <p:cNvPr id="40" name="Google Shape;40;p112"/>
          <p:cNvSpPr txBox="1">
            <a:spLocks noGrp="1"/>
          </p:cNvSpPr>
          <p:nvPr>
            <p:ph type="title"/>
          </p:nvPr>
        </p:nvSpPr>
        <p:spPr>
          <a:xfrm>
            <a:off x="865024" y="753177"/>
            <a:ext cx="10515600" cy="1309193"/>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rgbClr val="F2F2F2"/>
              </a:buClr>
              <a:buSzPts val="4000"/>
              <a:buFont typeface="Arial"/>
              <a:buNone/>
              <a:defRPr sz="3000">
                <a:solidFill>
                  <a:schemeClr val="tx1"/>
                </a:solidFill>
                <a:latin typeface="Montserrat" pitchFamily="2" charset="77"/>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dirty="0"/>
          </a:p>
        </p:txBody>
      </p:sp>
      <p:sp>
        <p:nvSpPr>
          <p:cNvPr id="41" name="Google Shape;41;p112"/>
          <p:cNvSpPr txBox="1">
            <a:spLocks noGrp="1"/>
          </p:cNvSpPr>
          <p:nvPr>
            <p:ph type="body" idx="1"/>
          </p:nvPr>
        </p:nvSpPr>
        <p:spPr>
          <a:xfrm>
            <a:off x="865024" y="2440066"/>
            <a:ext cx="10515600" cy="3226724"/>
          </a:xfrm>
          <a:prstGeom prst="rect">
            <a:avLst/>
          </a:prstGeom>
          <a:noFill/>
          <a:ln>
            <a:noFill/>
          </a:ln>
        </p:spPr>
        <p:txBody>
          <a:bodyPr spcFirstLastPara="1" wrap="square" lIns="91425" tIns="45700" rIns="91425" bIns="45700" anchor="t" anchorCtr="0">
            <a:normAutofit/>
          </a:bodyPr>
          <a:lstStyle>
            <a:lvl1pPr marL="342900" lvl="0" indent="-171450" algn="ctr">
              <a:lnSpc>
                <a:spcPct val="90000"/>
              </a:lnSpc>
              <a:spcBef>
                <a:spcPts val="450"/>
              </a:spcBef>
              <a:spcAft>
                <a:spcPts val="0"/>
              </a:spcAft>
              <a:buSzPts val="2000"/>
              <a:buNone/>
              <a:defRPr sz="1500">
                <a:solidFill>
                  <a:schemeClr val="dk1"/>
                </a:solidFill>
              </a:defRPr>
            </a:lvl1pPr>
            <a:lvl2pPr marL="685800" lvl="1" indent="-171450" algn="l">
              <a:lnSpc>
                <a:spcPct val="90000"/>
              </a:lnSpc>
              <a:spcBef>
                <a:spcPts val="450"/>
              </a:spcBef>
              <a:spcAft>
                <a:spcPts val="0"/>
              </a:spcAft>
              <a:buSzPts val="2000"/>
              <a:buNone/>
              <a:defRPr sz="1500">
                <a:solidFill>
                  <a:srgbClr val="888888"/>
                </a:solidFill>
              </a:defRPr>
            </a:lvl2pPr>
            <a:lvl3pPr marL="1028700" lvl="2" indent="-171450" algn="l">
              <a:lnSpc>
                <a:spcPct val="90000"/>
              </a:lnSpc>
              <a:spcBef>
                <a:spcPts val="450"/>
              </a:spcBef>
              <a:spcAft>
                <a:spcPts val="0"/>
              </a:spcAft>
              <a:buSzPts val="1800"/>
              <a:buNone/>
              <a:defRPr sz="1350">
                <a:solidFill>
                  <a:srgbClr val="888888"/>
                </a:solidFill>
              </a:defRPr>
            </a:lvl3pPr>
            <a:lvl4pPr marL="1371600" lvl="3" indent="-171450" algn="l">
              <a:lnSpc>
                <a:spcPct val="90000"/>
              </a:lnSpc>
              <a:spcBef>
                <a:spcPts val="450"/>
              </a:spcBef>
              <a:spcAft>
                <a:spcPts val="0"/>
              </a:spcAft>
              <a:buSzPts val="1600"/>
              <a:buNone/>
              <a:defRPr sz="1200">
                <a:solidFill>
                  <a:srgbClr val="888888"/>
                </a:solidFill>
              </a:defRPr>
            </a:lvl4pPr>
            <a:lvl5pPr marL="1714500" lvl="4" indent="-171450" algn="l">
              <a:lnSpc>
                <a:spcPct val="90000"/>
              </a:lnSpc>
              <a:spcBef>
                <a:spcPts val="450"/>
              </a:spcBef>
              <a:spcAft>
                <a:spcPts val="0"/>
              </a:spcAft>
              <a:buSzPts val="1600"/>
              <a:buNone/>
              <a:defRPr sz="1200">
                <a:solidFill>
                  <a:srgbClr val="888888"/>
                </a:solidFill>
              </a:defRPr>
            </a:lvl5pPr>
            <a:lvl6pPr marL="2057400" lvl="5" indent="-171450" algn="l">
              <a:lnSpc>
                <a:spcPct val="90000"/>
              </a:lnSpc>
              <a:spcBef>
                <a:spcPts val="375"/>
              </a:spcBef>
              <a:spcAft>
                <a:spcPts val="0"/>
              </a:spcAft>
              <a:buClr>
                <a:srgbClr val="888888"/>
              </a:buClr>
              <a:buSzPts val="1600"/>
              <a:buNone/>
              <a:defRPr sz="1200">
                <a:solidFill>
                  <a:srgbClr val="888888"/>
                </a:solidFill>
              </a:defRPr>
            </a:lvl6pPr>
            <a:lvl7pPr marL="2400300" lvl="6" indent="-171450" algn="l">
              <a:lnSpc>
                <a:spcPct val="90000"/>
              </a:lnSpc>
              <a:spcBef>
                <a:spcPts val="375"/>
              </a:spcBef>
              <a:spcAft>
                <a:spcPts val="0"/>
              </a:spcAft>
              <a:buClr>
                <a:srgbClr val="888888"/>
              </a:buClr>
              <a:buSzPts val="1600"/>
              <a:buNone/>
              <a:defRPr sz="1200">
                <a:solidFill>
                  <a:srgbClr val="888888"/>
                </a:solidFill>
              </a:defRPr>
            </a:lvl7pPr>
            <a:lvl8pPr marL="2743200" lvl="7" indent="-171450" algn="l">
              <a:lnSpc>
                <a:spcPct val="90000"/>
              </a:lnSpc>
              <a:spcBef>
                <a:spcPts val="375"/>
              </a:spcBef>
              <a:spcAft>
                <a:spcPts val="0"/>
              </a:spcAft>
              <a:buClr>
                <a:srgbClr val="888888"/>
              </a:buClr>
              <a:buSzPts val="1600"/>
              <a:buNone/>
              <a:defRPr sz="1200">
                <a:solidFill>
                  <a:srgbClr val="888888"/>
                </a:solidFill>
              </a:defRPr>
            </a:lvl8pPr>
            <a:lvl9pPr marL="3086100" lvl="8" indent="-171450" algn="l">
              <a:lnSpc>
                <a:spcPct val="90000"/>
              </a:lnSpc>
              <a:spcBef>
                <a:spcPts val="375"/>
              </a:spcBef>
              <a:spcAft>
                <a:spcPts val="0"/>
              </a:spcAft>
              <a:buClr>
                <a:srgbClr val="888888"/>
              </a:buClr>
              <a:buSzPts val="1600"/>
              <a:buNone/>
              <a:defRPr sz="1200">
                <a:solidFill>
                  <a:srgbClr val="888888"/>
                </a:solidFill>
              </a:defRPr>
            </a:lvl9pPr>
          </a:lstStyle>
          <a:p>
            <a:pPr lvl="0"/>
            <a:r>
              <a:rPr lang="en-US"/>
              <a:t>Click to edit Master text styles</a:t>
            </a:r>
          </a:p>
        </p:txBody>
      </p:sp>
      <p:sp>
        <p:nvSpPr>
          <p:cNvPr id="42" name="Google Shape;42;p112"/>
          <p:cNvSpPr txBox="1">
            <a:spLocks noGrp="1"/>
          </p:cNvSpPr>
          <p:nvPr>
            <p:ph type="ftr" idx="11"/>
          </p:nvPr>
        </p:nvSpPr>
        <p:spPr>
          <a:xfrm>
            <a:off x="278296" y="6619746"/>
            <a:ext cx="10118039" cy="175020"/>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lang="en-US" dirty="0"/>
          </a:p>
        </p:txBody>
      </p:sp>
      <p:sp>
        <p:nvSpPr>
          <p:cNvPr id="43" name="Google Shape;43;p112"/>
          <p:cNvSpPr txBox="1">
            <a:spLocks noGrp="1"/>
          </p:cNvSpPr>
          <p:nvPr>
            <p:ph type="sldNum" idx="12"/>
          </p:nvPr>
        </p:nvSpPr>
        <p:spPr>
          <a:xfrm>
            <a:off x="10343322" y="6619748"/>
            <a:ext cx="523455" cy="175021"/>
          </a:xfrm>
          <a:prstGeom prst="rect">
            <a:avLst/>
          </a:prstGeom>
          <a:noFill/>
          <a:ln>
            <a:noFill/>
          </a:ln>
        </p:spPr>
        <p:txBody>
          <a:bodyPr spcFirstLastPara="1" wrap="square" lIns="0" tIns="0" rIns="0" bIns="0" anchor="t" anchorCtr="0">
            <a:noAutofit/>
          </a:bodyPr>
          <a:lstStyle>
            <a:lvl1pPr marL="0" marR="0" lvl="0"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9pPr>
          </a:lstStyle>
          <a:p>
            <a:r>
              <a:rPr lang="en-US"/>
              <a:t>(#)</a:t>
            </a:r>
            <a:endParaRPr lang="en-US" dirty="0"/>
          </a:p>
        </p:txBody>
      </p:sp>
      <p:cxnSp>
        <p:nvCxnSpPr>
          <p:cNvPr id="44" name="Google Shape;44;p112"/>
          <p:cNvCxnSpPr/>
          <p:nvPr/>
        </p:nvCxnSpPr>
        <p:spPr>
          <a:xfrm flipH="1">
            <a:off x="921028" y="2167448"/>
            <a:ext cx="10459597" cy="9462"/>
          </a:xfrm>
          <a:prstGeom prst="straightConnector1">
            <a:avLst/>
          </a:prstGeom>
          <a:noFill/>
          <a:ln w="76200" cap="flat" cmpd="sng">
            <a:solidFill>
              <a:schemeClr val="accent2"/>
            </a:solidFill>
            <a:prstDash val="solid"/>
            <a:miter lim="800000"/>
            <a:headEnd type="none" w="sm" len="sm"/>
            <a:tailEnd type="none" w="sm" len="sm"/>
          </a:ln>
        </p:spPr>
      </p:cxnSp>
      <p:pic>
        <p:nvPicPr>
          <p:cNvPr id="3" name="Picture 2" descr="A black background with a black square&#10;&#10;Description automatically generated with medium confidence">
            <a:extLst>
              <a:ext uri="{FF2B5EF4-FFF2-40B4-BE49-F238E27FC236}">
                <a16:creationId xmlns:a16="http://schemas.microsoft.com/office/drawing/2014/main" id="{9E66A615-89C6-8DCD-F000-3594E07060FA}"/>
              </a:ext>
            </a:extLst>
          </p:cNvPr>
          <p:cNvPicPr>
            <a:picLocks noChangeAspect="1"/>
          </p:cNvPicPr>
          <p:nvPr/>
        </p:nvPicPr>
        <p:blipFill>
          <a:blip r:embed="rId2"/>
          <a:stretch>
            <a:fillRect/>
          </a:stretch>
        </p:blipFill>
        <p:spPr>
          <a:xfrm>
            <a:off x="11121902" y="6271313"/>
            <a:ext cx="523455" cy="523455"/>
          </a:xfrm>
          <a:prstGeom prst="rect">
            <a:avLst/>
          </a:prstGeom>
        </p:spPr>
      </p:pic>
      <p:cxnSp>
        <p:nvCxnSpPr>
          <p:cNvPr id="4" name="Straight Connector 3">
            <a:extLst>
              <a:ext uri="{FF2B5EF4-FFF2-40B4-BE49-F238E27FC236}">
                <a16:creationId xmlns:a16="http://schemas.microsoft.com/office/drawing/2014/main" id="{25B1C804-80D3-50A1-3B34-FD07982CDDFC}"/>
              </a:ext>
            </a:extLst>
          </p:cNvPr>
          <p:cNvCxnSpPr>
            <a:cxnSpLocks/>
          </p:cNvCxnSpPr>
          <p:nvPr/>
        </p:nvCxnSpPr>
        <p:spPr>
          <a:xfrm>
            <a:off x="278296" y="6533038"/>
            <a:ext cx="10118039"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657047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matchingName="Poll_1" preserve="1">
  <p:cSld name="1_Poll_1">
    <p:bg>
      <p:bgPr>
        <a:solidFill>
          <a:srgbClr val="F2F2F2"/>
        </a:solidFill>
        <a:effectLst/>
      </p:bgPr>
    </p:bg>
    <p:spTree>
      <p:nvGrpSpPr>
        <p:cNvPr id="1" name="Shape 38"/>
        <p:cNvGrpSpPr/>
        <p:nvPr/>
      </p:nvGrpSpPr>
      <p:grpSpPr>
        <a:xfrm>
          <a:off x="0" y="0"/>
          <a:ext cx="0" cy="0"/>
          <a:chOff x="0" y="0"/>
          <a:chExt cx="0" cy="0"/>
        </a:xfrm>
      </p:grpSpPr>
      <p:sp>
        <p:nvSpPr>
          <p:cNvPr id="39" name="Google Shape;39;p112"/>
          <p:cNvSpPr/>
          <p:nvPr/>
        </p:nvSpPr>
        <p:spPr>
          <a:xfrm>
            <a:off x="0" y="0"/>
            <a:ext cx="12192000" cy="2181640"/>
          </a:xfrm>
          <a:prstGeom prst="rect">
            <a:avLst/>
          </a:prstGeom>
          <a:solidFill>
            <a:schemeClr val="accent6"/>
          </a:solidFill>
          <a:ln>
            <a:noFill/>
          </a:ln>
        </p:spPr>
        <p:txBody>
          <a:bodyPr spcFirstLastPara="1" wrap="square" lIns="68569" tIns="34275" rIns="68569" bIns="34275"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350" b="0" i="0" u="none" strike="noStrike" cap="none">
              <a:solidFill>
                <a:schemeClr val="lt1"/>
              </a:solidFill>
              <a:latin typeface="Arial"/>
              <a:ea typeface="Arial"/>
              <a:cs typeface="Arial"/>
              <a:sym typeface="Arial"/>
            </a:endParaRPr>
          </a:p>
        </p:txBody>
      </p:sp>
      <p:sp>
        <p:nvSpPr>
          <p:cNvPr id="40" name="Google Shape;40;p112"/>
          <p:cNvSpPr txBox="1">
            <a:spLocks noGrp="1"/>
          </p:cNvSpPr>
          <p:nvPr>
            <p:ph type="title"/>
          </p:nvPr>
        </p:nvSpPr>
        <p:spPr>
          <a:xfrm>
            <a:off x="865024" y="753177"/>
            <a:ext cx="10515600" cy="1309193"/>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rgbClr val="F2F2F2"/>
              </a:buClr>
              <a:buSzPts val="4000"/>
              <a:buFont typeface="Arial"/>
              <a:buNone/>
              <a:defRPr sz="3000">
                <a:solidFill>
                  <a:schemeClr val="tx1"/>
                </a:solidFill>
                <a:latin typeface="Montserrat" pitchFamily="2" charset="77"/>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dirty="0"/>
          </a:p>
        </p:txBody>
      </p:sp>
      <p:sp>
        <p:nvSpPr>
          <p:cNvPr id="41" name="Google Shape;41;p112"/>
          <p:cNvSpPr txBox="1">
            <a:spLocks noGrp="1"/>
          </p:cNvSpPr>
          <p:nvPr>
            <p:ph type="body" idx="1"/>
          </p:nvPr>
        </p:nvSpPr>
        <p:spPr>
          <a:xfrm>
            <a:off x="865024" y="2440066"/>
            <a:ext cx="10515600" cy="3226724"/>
          </a:xfrm>
          <a:prstGeom prst="rect">
            <a:avLst/>
          </a:prstGeom>
          <a:noFill/>
          <a:ln>
            <a:noFill/>
          </a:ln>
        </p:spPr>
        <p:txBody>
          <a:bodyPr spcFirstLastPara="1" wrap="square" lIns="91425" tIns="45700" rIns="91425" bIns="45700" anchor="t" anchorCtr="0">
            <a:normAutofit/>
          </a:bodyPr>
          <a:lstStyle>
            <a:lvl1pPr marL="342900" lvl="0" indent="-171450" algn="ctr">
              <a:lnSpc>
                <a:spcPct val="90000"/>
              </a:lnSpc>
              <a:spcBef>
                <a:spcPts val="450"/>
              </a:spcBef>
              <a:spcAft>
                <a:spcPts val="0"/>
              </a:spcAft>
              <a:buSzPts val="2000"/>
              <a:buNone/>
              <a:defRPr sz="1500">
                <a:solidFill>
                  <a:schemeClr val="dk1"/>
                </a:solidFill>
              </a:defRPr>
            </a:lvl1pPr>
            <a:lvl2pPr marL="685800" lvl="1" indent="-171450" algn="l">
              <a:lnSpc>
                <a:spcPct val="90000"/>
              </a:lnSpc>
              <a:spcBef>
                <a:spcPts val="450"/>
              </a:spcBef>
              <a:spcAft>
                <a:spcPts val="0"/>
              </a:spcAft>
              <a:buSzPts val="2000"/>
              <a:buNone/>
              <a:defRPr sz="1500">
                <a:solidFill>
                  <a:srgbClr val="888888"/>
                </a:solidFill>
              </a:defRPr>
            </a:lvl2pPr>
            <a:lvl3pPr marL="1028700" lvl="2" indent="-171450" algn="l">
              <a:lnSpc>
                <a:spcPct val="90000"/>
              </a:lnSpc>
              <a:spcBef>
                <a:spcPts val="450"/>
              </a:spcBef>
              <a:spcAft>
                <a:spcPts val="0"/>
              </a:spcAft>
              <a:buSzPts val="1800"/>
              <a:buNone/>
              <a:defRPr sz="1350">
                <a:solidFill>
                  <a:srgbClr val="888888"/>
                </a:solidFill>
              </a:defRPr>
            </a:lvl3pPr>
            <a:lvl4pPr marL="1371600" lvl="3" indent="-171450" algn="l">
              <a:lnSpc>
                <a:spcPct val="90000"/>
              </a:lnSpc>
              <a:spcBef>
                <a:spcPts val="450"/>
              </a:spcBef>
              <a:spcAft>
                <a:spcPts val="0"/>
              </a:spcAft>
              <a:buSzPts val="1600"/>
              <a:buNone/>
              <a:defRPr sz="1200">
                <a:solidFill>
                  <a:srgbClr val="888888"/>
                </a:solidFill>
              </a:defRPr>
            </a:lvl4pPr>
            <a:lvl5pPr marL="1714500" lvl="4" indent="-171450" algn="l">
              <a:lnSpc>
                <a:spcPct val="90000"/>
              </a:lnSpc>
              <a:spcBef>
                <a:spcPts val="450"/>
              </a:spcBef>
              <a:spcAft>
                <a:spcPts val="0"/>
              </a:spcAft>
              <a:buSzPts val="1600"/>
              <a:buNone/>
              <a:defRPr sz="1200">
                <a:solidFill>
                  <a:srgbClr val="888888"/>
                </a:solidFill>
              </a:defRPr>
            </a:lvl5pPr>
            <a:lvl6pPr marL="2057400" lvl="5" indent="-171450" algn="l">
              <a:lnSpc>
                <a:spcPct val="90000"/>
              </a:lnSpc>
              <a:spcBef>
                <a:spcPts val="375"/>
              </a:spcBef>
              <a:spcAft>
                <a:spcPts val="0"/>
              </a:spcAft>
              <a:buClr>
                <a:srgbClr val="888888"/>
              </a:buClr>
              <a:buSzPts val="1600"/>
              <a:buNone/>
              <a:defRPr sz="1200">
                <a:solidFill>
                  <a:srgbClr val="888888"/>
                </a:solidFill>
              </a:defRPr>
            </a:lvl6pPr>
            <a:lvl7pPr marL="2400300" lvl="6" indent="-171450" algn="l">
              <a:lnSpc>
                <a:spcPct val="90000"/>
              </a:lnSpc>
              <a:spcBef>
                <a:spcPts val="375"/>
              </a:spcBef>
              <a:spcAft>
                <a:spcPts val="0"/>
              </a:spcAft>
              <a:buClr>
                <a:srgbClr val="888888"/>
              </a:buClr>
              <a:buSzPts val="1600"/>
              <a:buNone/>
              <a:defRPr sz="1200">
                <a:solidFill>
                  <a:srgbClr val="888888"/>
                </a:solidFill>
              </a:defRPr>
            </a:lvl7pPr>
            <a:lvl8pPr marL="2743200" lvl="7" indent="-171450" algn="l">
              <a:lnSpc>
                <a:spcPct val="90000"/>
              </a:lnSpc>
              <a:spcBef>
                <a:spcPts val="375"/>
              </a:spcBef>
              <a:spcAft>
                <a:spcPts val="0"/>
              </a:spcAft>
              <a:buClr>
                <a:srgbClr val="888888"/>
              </a:buClr>
              <a:buSzPts val="1600"/>
              <a:buNone/>
              <a:defRPr sz="1200">
                <a:solidFill>
                  <a:srgbClr val="888888"/>
                </a:solidFill>
              </a:defRPr>
            </a:lvl8pPr>
            <a:lvl9pPr marL="3086100" lvl="8" indent="-171450" algn="l">
              <a:lnSpc>
                <a:spcPct val="90000"/>
              </a:lnSpc>
              <a:spcBef>
                <a:spcPts val="375"/>
              </a:spcBef>
              <a:spcAft>
                <a:spcPts val="0"/>
              </a:spcAft>
              <a:buClr>
                <a:srgbClr val="888888"/>
              </a:buClr>
              <a:buSzPts val="1600"/>
              <a:buNone/>
              <a:defRPr sz="1200">
                <a:solidFill>
                  <a:srgbClr val="888888"/>
                </a:solidFill>
              </a:defRPr>
            </a:lvl9pPr>
          </a:lstStyle>
          <a:p>
            <a:pPr lvl="0"/>
            <a:r>
              <a:rPr lang="en-US"/>
              <a:t>Click to edit Master text styles</a:t>
            </a:r>
          </a:p>
        </p:txBody>
      </p:sp>
      <p:sp>
        <p:nvSpPr>
          <p:cNvPr id="42" name="Google Shape;42;p112"/>
          <p:cNvSpPr txBox="1">
            <a:spLocks noGrp="1"/>
          </p:cNvSpPr>
          <p:nvPr>
            <p:ph type="ftr" idx="11"/>
          </p:nvPr>
        </p:nvSpPr>
        <p:spPr>
          <a:xfrm>
            <a:off x="278296" y="6619746"/>
            <a:ext cx="10118039" cy="175020"/>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112"/>
          <p:cNvSpPr txBox="1">
            <a:spLocks noGrp="1"/>
          </p:cNvSpPr>
          <p:nvPr>
            <p:ph type="sldNum" idx="12"/>
          </p:nvPr>
        </p:nvSpPr>
        <p:spPr>
          <a:xfrm>
            <a:off x="10343322" y="6619748"/>
            <a:ext cx="523455" cy="175021"/>
          </a:xfrm>
          <a:prstGeom prst="rect">
            <a:avLst/>
          </a:prstGeom>
          <a:noFill/>
          <a:ln>
            <a:noFill/>
          </a:ln>
        </p:spPr>
        <p:txBody>
          <a:bodyPr spcFirstLastPara="1" wrap="square" lIns="0" tIns="0" rIns="0" bIns="0" anchor="t" anchorCtr="0">
            <a:noAutofit/>
          </a:bodyPr>
          <a:lstStyle>
            <a:lvl1pPr marL="0" marR="0" lvl="0"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9pPr>
          </a:lstStyle>
          <a:p>
            <a:fld id="{00000000-1234-1234-1234-123412341234}" type="slidenum">
              <a:rPr lang="en-US" smtClean="0"/>
              <a:pPr/>
              <a:t>‹#›</a:t>
            </a:fld>
            <a:endParaRPr lang="en-US"/>
          </a:p>
        </p:txBody>
      </p:sp>
      <p:cxnSp>
        <p:nvCxnSpPr>
          <p:cNvPr id="44" name="Google Shape;44;p112"/>
          <p:cNvCxnSpPr/>
          <p:nvPr/>
        </p:nvCxnSpPr>
        <p:spPr>
          <a:xfrm flipH="1">
            <a:off x="921028" y="2167448"/>
            <a:ext cx="10459597" cy="9462"/>
          </a:xfrm>
          <a:prstGeom prst="straightConnector1">
            <a:avLst/>
          </a:prstGeom>
          <a:noFill/>
          <a:ln w="76200" cap="flat" cmpd="sng">
            <a:solidFill>
              <a:schemeClr val="accent3"/>
            </a:solidFill>
            <a:prstDash val="solid"/>
            <a:miter lim="800000"/>
            <a:headEnd type="none" w="sm" len="sm"/>
            <a:tailEnd type="none" w="sm" len="sm"/>
          </a:ln>
        </p:spPr>
      </p:cxnSp>
      <p:pic>
        <p:nvPicPr>
          <p:cNvPr id="3" name="Picture 2" descr="A black background with a black square&#10;&#10;Description automatically generated with medium confidence">
            <a:extLst>
              <a:ext uri="{FF2B5EF4-FFF2-40B4-BE49-F238E27FC236}">
                <a16:creationId xmlns:a16="http://schemas.microsoft.com/office/drawing/2014/main" id="{9E66A615-89C6-8DCD-F000-3594E07060FA}"/>
              </a:ext>
            </a:extLst>
          </p:cNvPr>
          <p:cNvPicPr>
            <a:picLocks noChangeAspect="1"/>
          </p:cNvPicPr>
          <p:nvPr/>
        </p:nvPicPr>
        <p:blipFill>
          <a:blip r:embed="rId2"/>
          <a:stretch>
            <a:fillRect/>
          </a:stretch>
        </p:blipFill>
        <p:spPr>
          <a:xfrm>
            <a:off x="11121902" y="6271313"/>
            <a:ext cx="523455" cy="523455"/>
          </a:xfrm>
          <a:prstGeom prst="rect">
            <a:avLst/>
          </a:prstGeom>
        </p:spPr>
      </p:pic>
      <p:cxnSp>
        <p:nvCxnSpPr>
          <p:cNvPr id="4" name="Straight Connector 3">
            <a:extLst>
              <a:ext uri="{FF2B5EF4-FFF2-40B4-BE49-F238E27FC236}">
                <a16:creationId xmlns:a16="http://schemas.microsoft.com/office/drawing/2014/main" id="{25B1C804-80D3-50A1-3B34-FD07982CDDFC}"/>
              </a:ext>
            </a:extLst>
          </p:cNvPr>
          <p:cNvCxnSpPr>
            <a:cxnSpLocks/>
          </p:cNvCxnSpPr>
          <p:nvPr/>
        </p:nvCxnSpPr>
        <p:spPr>
          <a:xfrm>
            <a:off x="278296" y="6533038"/>
            <a:ext cx="10118039"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534732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matchingName="Section Header 2">
  <p:cSld name="Section Header 2">
    <p:bg>
      <p:bgPr>
        <a:solidFill>
          <a:srgbClr val="D8D8D8"/>
        </a:solidFill>
        <a:effectLst/>
      </p:bgPr>
    </p:bg>
    <p:spTree>
      <p:nvGrpSpPr>
        <p:cNvPr id="1" name="Shape 54"/>
        <p:cNvGrpSpPr/>
        <p:nvPr/>
      </p:nvGrpSpPr>
      <p:grpSpPr>
        <a:xfrm>
          <a:off x="0" y="0"/>
          <a:ext cx="0" cy="0"/>
          <a:chOff x="0" y="0"/>
          <a:chExt cx="0" cy="0"/>
        </a:xfrm>
      </p:grpSpPr>
      <p:sp>
        <p:nvSpPr>
          <p:cNvPr id="55" name="Google Shape;55;p114"/>
          <p:cNvSpPr/>
          <p:nvPr/>
        </p:nvSpPr>
        <p:spPr>
          <a:xfrm>
            <a:off x="0" y="2"/>
            <a:ext cx="12192000" cy="3468757"/>
          </a:xfrm>
          <a:prstGeom prst="rect">
            <a:avLst/>
          </a:prstGeom>
          <a:solidFill>
            <a:schemeClr val="accent1"/>
          </a:solidFill>
          <a:ln>
            <a:noFill/>
          </a:ln>
        </p:spPr>
        <p:txBody>
          <a:bodyPr spcFirstLastPara="1" wrap="square" lIns="68569" tIns="34275" rIns="68569" bIns="34275"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350" b="0" i="0" u="none" strike="noStrike" cap="none">
              <a:solidFill>
                <a:schemeClr val="lt1"/>
              </a:solidFill>
              <a:latin typeface="Arial"/>
              <a:ea typeface="Arial"/>
              <a:cs typeface="Arial"/>
              <a:sym typeface="Arial"/>
            </a:endParaRPr>
          </a:p>
        </p:txBody>
      </p:sp>
      <p:sp>
        <p:nvSpPr>
          <p:cNvPr id="56" name="Google Shape;56;p114"/>
          <p:cNvSpPr txBox="1">
            <a:spLocks noGrp="1"/>
          </p:cNvSpPr>
          <p:nvPr>
            <p:ph type="title"/>
          </p:nvPr>
        </p:nvSpPr>
        <p:spPr>
          <a:xfrm>
            <a:off x="865024" y="2040295"/>
            <a:ext cx="10515600" cy="1309193"/>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rgbClr val="D9D9D9"/>
              </a:buClr>
              <a:buSzPts val="4000"/>
              <a:buFont typeface="Arial"/>
              <a:buNone/>
              <a:defRPr sz="3000">
                <a:solidFill>
                  <a:srgbClr val="D9D9D9"/>
                </a:solidFill>
                <a:latin typeface="Montserrat" pitchFamily="2" charset="77"/>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dirty="0"/>
          </a:p>
        </p:txBody>
      </p:sp>
      <p:sp>
        <p:nvSpPr>
          <p:cNvPr id="57" name="Google Shape;57;p114"/>
          <p:cNvSpPr txBox="1">
            <a:spLocks noGrp="1"/>
          </p:cNvSpPr>
          <p:nvPr>
            <p:ph type="body" idx="1"/>
          </p:nvPr>
        </p:nvSpPr>
        <p:spPr>
          <a:xfrm>
            <a:off x="865024" y="3612875"/>
            <a:ext cx="10515600" cy="2053915"/>
          </a:xfrm>
          <a:prstGeom prst="rect">
            <a:avLst/>
          </a:prstGeom>
          <a:noFill/>
          <a:ln>
            <a:noFill/>
          </a:ln>
        </p:spPr>
        <p:txBody>
          <a:bodyPr spcFirstLastPara="1" wrap="square" lIns="91425" tIns="45700" rIns="91425" bIns="45700" anchor="t" anchorCtr="0">
            <a:normAutofit/>
          </a:bodyPr>
          <a:lstStyle>
            <a:lvl1pPr marL="342900" lvl="0" indent="-171450" algn="l">
              <a:lnSpc>
                <a:spcPct val="90000"/>
              </a:lnSpc>
              <a:spcBef>
                <a:spcPts val="450"/>
              </a:spcBef>
              <a:spcAft>
                <a:spcPts val="0"/>
              </a:spcAft>
              <a:buSzPts val="2000"/>
              <a:buNone/>
              <a:defRPr sz="1500">
                <a:solidFill>
                  <a:schemeClr val="dk1"/>
                </a:solidFill>
              </a:defRPr>
            </a:lvl1pPr>
            <a:lvl2pPr marL="685800" lvl="1" indent="-171450" algn="l">
              <a:lnSpc>
                <a:spcPct val="90000"/>
              </a:lnSpc>
              <a:spcBef>
                <a:spcPts val="450"/>
              </a:spcBef>
              <a:spcAft>
                <a:spcPts val="0"/>
              </a:spcAft>
              <a:buSzPts val="2000"/>
              <a:buNone/>
              <a:defRPr sz="1500">
                <a:solidFill>
                  <a:srgbClr val="888888"/>
                </a:solidFill>
              </a:defRPr>
            </a:lvl2pPr>
            <a:lvl3pPr marL="1028700" lvl="2" indent="-171450" algn="l">
              <a:lnSpc>
                <a:spcPct val="90000"/>
              </a:lnSpc>
              <a:spcBef>
                <a:spcPts val="450"/>
              </a:spcBef>
              <a:spcAft>
                <a:spcPts val="0"/>
              </a:spcAft>
              <a:buSzPts val="1800"/>
              <a:buNone/>
              <a:defRPr sz="1350">
                <a:solidFill>
                  <a:srgbClr val="888888"/>
                </a:solidFill>
              </a:defRPr>
            </a:lvl3pPr>
            <a:lvl4pPr marL="1371600" lvl="3" indent="-171450" algn="l">
              <a:lnSpc>
                <a:spcPct val="90000"/>
              </a:lnSpc>
              <a:spcBef>
                <a:spcPts val="450"/>
              </a:spcBef>
              <a:spcAft>
                <a:spcPts val="0"/>
              </a:spcAft>
              <a:buSzPts val="1600"/>
              <a:buNone/>
              <a:defRPr sz="1200">
                <a:solidFill>
                  <a:srgbClr val="888888"/>
                </a:solidFill>
              </a:defRPr>
            </a:lvl4pPr>
            <a:lvl5pPr marL="1714500" lvl="4" indent="-171450" algn="l">
              <a:lnSpc>
                <a:spcPct val="90000"/>
              </a:lnSpc>
              <a:spcBef>
                <a:spcPts val="450"/>
              </a:spcBef>
              <a:spcAft>
                <a:spcPts val="0"/>
              </a:spcAft>
              <a:buSzPts val="1600"/>
              <a:buNone/>
              <a:defRPr sz="1200">
                <a:solidFill>
                  <a:srgbClr val="888888"/>
                </a:solidFill>
              </a:defRPr>
            </a:lvl5pPr>
            <a:lvl6pPr marL="2057400" lvl="5" indent="-171450" algn="l">
              <a:lnSpc>
                <a:spcPct val="90000"/>
              </a:lnSpc>
              <a:spcBef>
                <a:spcPts val="375"/>
              </a:spcBef>
              <a:spcAft>
                <a:spcPts val="0"/>
              </a:spcAft>
              <a:buClr>
                <a:srgbClr val="888888"/>
              </a:buClr>
              <a:buSzPts val="1600"/>
              <a:buNone/>
              <a:defRPr sz="1200">
                <a:solidFill>
                  <a:srgbClr val="888888"/>
                </a:solidFill>
              </a:defRPr>
            </a:lvl6pPr>
            <a:lvl7pPr marL="2400300" lvl="6" indent="-171450" algn="l">
              <a:lnSpc>
                <a:spcPct val="90000"/>
              </a:lnSpc>
              <a:spcBef>
                <a:spcPts val="375"/>
              </a:spcBef>
              <a:spcAft>
                <a:spcPts val="0"/>
              </a:spcAft>
              <a:buClr>
                <a:srgbClr val="888888"/>
              </a:buClr>
              <a:buSzPts val="1600"/>
              <a:buNone/>
              <a:defRPr sz="1200">
                <a:solidFill>
                  <a:srgbClr val="888888"/>
                </a:solidFill>
              </a:defRPr>
            </a:lvl7pPr>
            <a:lvl8pPr marL="2743200" lvl="7" indent="-171450" algn="l">
              <a:lnSpc>
                <a:spcPct val="90000"/>
              </a:lnSpc>
              <a:spcBef>
                <a:spcPts val="375"/>
              </a:spcBef>
              <a:spcAft>
                <a:spcPts val="0"/>
              </a:spcAft>
              <a:buClr>
                <a:srgbClr val="888888"/>
              </a:buClr>
              <a:buSzPts val="1600"/>
              <a:buNone/>
              <a:defRPr sz="1200">
                <a:solidFill>
                  <a:srgbClr val="888888"/>
                </a:solidFill>
              </a:defRPr>
            </a:lvl8pPr>
            <a:lvl9pPr marL="3086100" lvl="8" indent="-171450" algn="l">
              <a:lnSpc>
                <a:spcPct val="90000"/>
              </a:lnSpc>
              <a:spcBef>
                <a:spcPts val="375"/>
              </a:spcBef>
              <a:spcAft>
                <a:spcPts val="0"/>
              </a:spcAft>
              <a:buClr>
                <a:srgbClr val="888888"/>
              </a:buClr>
              <a:buSzPts val="1600"/>
              <a:buNone/>
              <a:defRPr sz="1200">
                <a:solidFill>
                  <a:srgbClr val="888888"/>
                </a:solidFill>
              </a:defRPr>
            </a:lvl9pPr>
          </a:lstStyle>
          <a:p>
            <a:pPr lvl="0"/>
            <a:r>
              <a:rPr lang="en-US"/>
              <a:t>Click to edit Master text styles</a:t>
            </a:r>
          </a:p>
        </p:txBody>
      </p:sp>
      <p:sp>
        <p:nvSpPr>
          <p:cNvPr id="58" name="Google Shape;58;p114"/>
          <p:cNvSpPr txBox="1">
            <a:spLocks noGrp="1"/>
          </p:cNvSpPr>
          <p:nvPr>
            <p:ph type="ftr" idx="11"/>
          </p:nvPr>
        </p:nvSpPr>
        <p:spPr>
          <a:xfrm>
            <a:off x="278296" y="6619746"/>
            <a:ext cx="10118039" cy="175020"/>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lang="en-US" dirty="0"/>
          </a:p>
        </p:txBody>
      </p:sp>
      <p:sp>
        <p:nvSpPr>
          <p:cNvPr id="59" name="Google Shape;59;p114"/>
          <p:cNvSpPr txBox="1">
            <a:spLocks noGrp="1"/>
          </p:cNvSpPr>
          <p:nvPr>
            <p:ph type="sldNum" idx="12"/>
          </p:nvPr>
        </p:nvSpPr>
        <p:spPr>
          <a:xfrm>
            <a:off x="10343322" y="6619748"/>
            <a:ext cx="523455" cy="175021"/>
          </a:xfrm>
          <a:prstGeom prst="rect">
            <a:avLst/>
          </a:prstGeom>
          <a:noFill/>
          <a:ln>
            <a:noFill/>
          </a:ln>
        </p:spPr>
        <p:txBody>
          <a:bodyPr spcFirstLastPara="1" wrap="square" lIns="0" tIns="0" rIns="0" bIns="0" anchor="t" anchorCtr="0">
            <a:noAutofit/>
          </a:bodyPr>
          <a:lstStyle>
            <a:lvl1pPr marL="0" marR="0" lvl="0"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9pPr>
          </a:lstStyle>
          <a:p>
            <a:fld id="{1C6D1765-1DD5-4915-AC7A-38F4DA8CBDA9}" type="slidenum">
              <a:rPr lang="en-US" smtClean="0"/>
              <a:t>‹#›</a:t>
            </a:fld>
            <a:endParaRPr lang="en-US" dirty="0"/>
          </a:p>
        </p:txBody>
      </p:sp>
      <p:cxnSp>
        <p:nvCxnSpPr>
          <p:cNvPr id="60" name="Google Shape;60;p114"/>
          <p:cNvCxnSpPr/>
          <p:nvPr/>
        </p:nvCxnSpPr>
        <p:spPr>
          <a:xfrm>
            <a:off x="265043" y="6499993"/>
            <a:ext cx="7839295" cy="0"/>
          </a:xfrm>
          <a:prstGeom prst="straightConnector1">
            <a:avLst/>
          </a:prstGeom>
          <a:noFill/>
          <a:ln w="12700" cap="flat" cmpd="sng">
            <a:solidFill>
              <a:srgbClr val="D8D8D8"/>
            </a:solidFill>
            <a:prstDash val="solid"/>
            <a:miter lim="800000"/>
            <a:headEnd type="none" w="sm" len="sm"/>
            <a:tailEnd type="none" w="sm" len="sm"/>
          </a:ln>
        </p:spPr>
      </p:cxnSp>
      <p:cxnSp>
        <p:nvCxnSpPr>
          <p:cNvPr id="61" name="Google Shape;61;p114"/>
          <p:cNvCxnSpPr/>
          <p:nvPr/>
        </p:nvCxnSpPr>
        <p:spPr>
          <a:xfrm>
            <a:off x="779624" y="2040296"/>
            <a:ext cx="0" cy="1306287"/>
          </a:xfrm>
          <a:prstGeom prst="straightConnector1">
            <a:avLst/>
          </a:prstGeom>
          <a:noFill/>
          <a:ln w="76200" cap="flat" cmpd="sng">
            <a:solidFill>
              <a:srgbClr val="D9D9D9"/>
            </a:solidFill>
            <a:prstDash val="solid"/>
            <a:miter lim="800000"/>
            <a:headEnd type="none" w="sm" len="sm"/>
            <a:tailEnd type="none" w="sm" len="sm"/>
          </a:ln>
        </p:spPr>
      </p:cxnSp>
      <p:cxnSp>
        <p:nvCxnSpPr>
          <p:cNvPr id="62" name="Google Shape;62;p114"/>
          <p:cNvCxnSpPr/>
          <p:nvPr/>
        </p:nvCxnSpPr>
        <p:spPr>
          <a:xfrm>
            <a:off x="779624" y="3570516"/>
            <a:ext cx="0" cy="2096279"/>
          </a:xfrm>
          <a:prstGeom prst="straightConnector1">
            <a:avLst/>
          </a:prstGeom>
          <a:noFill/>
          <a:ln w="76200" cap="flat" cmpd="sng">
            <a:solidFill>
              <a:srgbClr val="2F5496"/>
            </a:solidFill>
            <a:prstDash val="solid"/>
            <a:miter lim="800000"/>
            <a:headEnd type="none" w="sm" len="sm"/>
            <a:tailEnd type="none" w="sm" len="sm"/>
          </a:ln>
        </p:spPr>
      </p:cxnSp>
      <p:pic>
        <p:nvPicPr>
          <p:cNvPr id="3" name="Picture 2" descr="A black background with a black square&#10;&#10;Description automatically generated with medium confidence">
            <a:extLst>
              <a:ext uri="{FF2B5EF4-FFF2-40B4-BE49-F238E27FC236}">
                <a16:creationId xmlns:a16="http://schemas.microsoft.com/office/drawing/2014/main" id="{125D4FF0-25F6-9E2E-79D6-EBA5EA9683B5}"/>
              </a:ext>
            </a:extLst>
          </p:cNvPr>
          <p:cNvPicPr>
            <a:picLocks noChangeAspect="1"/>
          </p:cNvPicPr>
          <p:nvPr/>
        </p:nvPicPr>
        <p:blipFill>
          <a:blip r:embed="rId2"/>
          <a:stretch>
            <a:fillRect/>
          </a:stretch>
        </p:blipFill>
        <p:spPr>
          <a:xfrm>
            <a:off x="11121902" y="6271313"/>
            <a:ext cx="523455" cy="523455"/>
          </a:xfrm>
          <a:prstGeom prst="rect">
            <a:avLst/>
          </a:prstGeom>
        </p:spPr>
      </p:pic>
      <p:cxnSp>
        <p:nvCxnSpPr>
          <p:cNvPr id="4" name="Straight Connector 3">
            <a:extLst>
              <a:ext uri="{FF2B5EF4-FFF2-40B4-BE49-F238E27FC236}">
                <a16:creationId xmlns:a16="http://schemas.microsoft.com/office/drawing/2014/main" id="{379F1476-84C8-1C08-192E-D130D2D2FFD1}"/>
              </a:ext>
            </a:extLst>
          </p:cNvPr>
          <p:cNvCxnSpPr>
            <a:cxnSpLocks/>
          </p:cNvCxnSpPr>
          <p:nvPr/>
        </p:nvCxnSpPr>
        <p:spPr>
          <a:xfrm>
            <a:off x="278296" y="6533038"/>
            <a:ext cx="10118039"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003695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matchingName="1_Title Slide 1">
  <p:cSld name="1_Title Slide 1">
    <p:spTree>
      <p:nvGrpSpPr>
        <p:cNvPr id="1" name="Shape 63"/>
        <p:cNvGrpSpPr/>
        <p:nvPr/>
      </p:nvGrpSpPr>
      <p:grpSpPr>
        <a:xfrm>
          <a:off x="0" y="0"/>
          <a:ext cx="0" cy="0"/>
          <a:chOff x="0" y="0"/>
          <a:chExt cx="0" cy="0"/>
        </a:xfrm>
      </p:grpSpPr>
      <p:sp>
        <p:nvSpPr>
          <p:cNvPr id="64" name="Google Shape;64;p115"/>
          <p:cNvSpPr txBox="1">
            <a:spLocks noGrp="1"/>
          </p:cNvSpPr>
          <p:nvPr>
            <p:ph type="ctrTitle"/>
          </p:nvPr>
        </p:nvSpPr>
        <p:spPr>
          <a:xfrm>
            <a:off x="914400" y="1122363"/>
            <a:ext cx="10363200" cy="23876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400"/>
              <a:buFont typeface="Arial"/>
              <a:buNone/>
              <a:defRPr sz="3300">
                <a:latin typeface="Montserrat" pitchFamily="2" charset="77"/>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dirty="0"/>
          </a:p>
        </p:txBody>
      </p:sp>
      <p:sp>
        <p:nvSpPr>
          <p:cNvPr id="65" name="Google Shape;65;p115"/>
          <p:cNvSpPr txBox="1">
            <a:spLocks noGrp="1"/>
          </p:cNvSpPr>
          <p:nvPr>
            <p:ph type="subTitle" idx="1"/>
          </p:nvPr>
        </p:nvSpPr>
        <p:spPr>
          <a:xfrm>
            <a:off x="914400" y="3602038"/>
            <a:ext cx="10363200" cy="1655762"/>
          </a:xfrm>
          <a:prstGeom prst="rect">
            <a:avLst/>
          </a:prstGeom>
          <a:noFill/>
          <a:ln>
            <a:noFill/>
          </a:ln>
        </p:spPr>
        <p:txBody>
          <a:bodyPr spcFirstLastPara="1" wrap="square" lIns="91425" tIns="45700" rIns="91425" bIns="45700" anchor="t" anchorCtr="0">
            <a:normAutofit/>
          </a:bodyPr>
          <a:lstStyle>
            <a:lvl1pPr lvl="0" algn="l">
              <a:lnSpc>
                <a:spcPct val="90000"/>
              </a:lnSpc>
              <a:spcBef>
                <a:spcPts val="450"/>
              </a:spcBef>
              <a:spcAft>
                <a:spcPts val="0"/>
              </a:spcAft>
              <a:buSzPts val="2000"/>
              <a:buNone/>
              <a:defRPr sz="1500"/>
            </a:lvl1pPr>
            <a:lvl2pPr lvl="1" algn="ctr">
              <a:lnSpc>
                <a:spcPct val="90000"/>
              </a:lnSpc>
              <a:spcBef>
                <a:spcPts val="450"/>
              </a:spcBef>
              <a:spcAft>
                <a:spcPts val="0"/>
              </a:spcAft>
              <a:buSzPts val="2000"/>
              <a:buNone/>
              <a:defRPr sz="1500"/>
            </a:lvl2pPr>
            <a:lvl3pPr lvl="2" algn="ctr">
              <a:lnSpc>
                <a:spcPct val="90000"/>
              </a:lnSpc>
              <a:spcBef>
                <a:spcPts val="450"/>
              </a:spcBef>
              <a:spcAft>
                <a:spcPts val="0"/>
              </a:spcAft>
              <a:buSzPts val="1800"/>
              <a:buNone/>
              <a:defRPr sz="1350"/>
            </a:lvl3pPr>
            <a:lvl4pPr lvl="3" algn="ctr">
              <a:lnSpc>
                <a:spcPct val="90000"/>
              </a:lnSpc>
              <a:spcBef>
                <a:spcPts val="450"/>
              </a:spcBef>
              <a:spcAft>
                <a:spcPts val="0"/>
              </a:spcAft>
              <a:buSzPts val="1600"/>
              <a:buNone/>
              <a:defRPr sz="1200"/>
            </a:lvl4pPr>
            <a:lvl5pPr lvl="4" algn="ctr">
              <a:lnSpc>
                <a:spcPct val="90000"/>
              </a:lnSpc>
              <a:spcBef>
                <a:spcPts val="450"/>
              </a:spcBef>
              <a:spcAft>
                <a:spcPts val="0"/>
              </a:spcAft>
              <a:buSzPts val="1600"/>
              <a:buNone/>
              <a:defRPr sz="1200"/>
            </a:lvl5pPr>
            <a:lvl6pPr lvl="5" algn="ctr">
              <a:lnSpc>
                <a:spcPct val="90000"/>
              </a:lnSpc>
              <a:spcBef>
                <a:spcPts val="375"/>
              </a:spcBef>
              <a:spcAft>
                <a:spcPts val="0"/>
              </a:spcAft>
              <a:buClr>
                <a:schemeClr val="dk1"/>
              </a:buClr>
              <a:buSzPts val="1600"/>
              <a:buNone/>
              <a:defRPr sz="1200"/>
            </a:lvl6pPr>
            <a:lvl7pPr lvl="6" algn="ctr">
              <a:lnSpc>
                <a:spcPct val="90000"/>
              </a:lnSpc>
              <a:spcBef>
                <a:spcPts val="375"/>
              </a:spcBef>
              <a:spcAft>
                <a:spcPts val="0"/>
              </a:spcAft>
              <a:buClr>
                <a:schemeClr val="dk1"/>
              </a:buClr>
              <a:buSzPts val="1600"/>
              <a:buNone/>
              <a:defRPr sz="1200"/>
            </a:lvl7pPr>
            <a:lvl8pPr lvl="7" algn="ctr">
              <a:lnSpc>
                <a:spcPct val="90000"/>
              </a:lnSpc>
              <a:spcBef>
                <a:spcPts val="375"/>
              </a:spcBef>
              <a:spcAft>
                <a:spcPts val="0"/>
              </a:spcAft>
              <a:buClr>
                <a:schemeClr val="dk1"/>
              </a:buClr>
              <a:buSzPts val="1600"/>
              <a:buNone/>
              <a:defRPr sz="1200"/>
            </a:lvl8pPr>
            <a:lvl9pPr lvl="8" algn="ctr">
              <a:lnSpc>
                <a:spcPct val="90000"/>
              </a:lnSpc>
              <a:spcBef>
                <a:spcPts val="375"/>
              </a:spcBef>
              <a:spcAft>
                <a:spcPts val="0"/>
              </a:spcAft>
              <a:buClr>
                <a:schemeClr val="dk1"/>
              </a:buClr>
              <a:buSzPts val="1600"/>
              <a:buNone/>
              <a:defRPr sz="1200"/>
            </a:lvl9pPr>
          </a:lstStyle>
          <a:p>
            <a:r>
              <a:rPr lang="en-US"/>
              <a:t>Click to edit Master subtitle style</a:t>
            </a:r>
            <a:endParaRPr/>
          </a:p>
        </p:txBody>
      </p:sp>
      <p:sp>
        <p:nvSpPr>
          <p:cNvPr id="66" name="Google Shape;66;p115"/>
          <p:cNvSpPr txBox="1">
            <a:spLocks noGrp="1"/>
          </p:cNvSpPr>
          <p:nvPr>
            <p:ph type="ftr" idx="11"/>
          </p:nvPr>
        </p:nvSpPr>
        <p:spPr>
          <a:xfrm>
            <a:off x="278296" y="6619746"/>
            <a:ext cx="10118039" cy="175020"/>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lang="en-US" dirty="0"/>
          </a:p>
        </p:txBody>
      </p:sp>
      <p:sp>
        <p:nvSpPr>
          <p:cNvPr id="67" name="Google Shape;67;p115"/>
          <p:cNvSpPr txBox="1">
            <a:spLocks noGrp="1"/>
          </p:cNvSpPr>
          <p:nvPr>
            <p:ph type="sldNum" idx="12"/>
          </p:nvPr>
        </p:nvSpPr>
        <p:spPr>
          <a:xfrm>
            <a:off x="10343322" y="6619748"/>
            <a:ext cx="523455" cy="175021"/>
          </a:xfrm>
          <a:prstGeom prst="rect">
            <a:avLst/>
          </a:prstGeom>
          <a:noFill/>
          <a:ln>
            <a:noFill/>
          </a:ln>
        </p:spPr>
        <p:txBody>
          <a:bodyPr spcFirstLastPara="1" wrap="square" lIns="0" tIns="0" rIns="0" bIns="0" anchor="t" anchorCtr="0">
            <a:noAutofit/>
          </a:bodyPr>
          <a:lstStyle>
            <a:lvl1pPr marL="0" marR="0" lvl="0"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9pPr>
          </a:lstStyle>
          <a:p>
            <a:fld id="{1C6D1765-1DD5-4915-AC7A-38F4DA8CBDA9}" type="slidenum">
              <a:rPr lang="en-US" smtClean="0"/>
              <a:t>‹#›</a:t>
            </a:fld>
            <a:endParaRPr lang="en-US" dirty="0"/>
          </a:p>
        </p:txBody>
      </p:sp>
      <p:cxnSp>
        <p:nvCxnSpPr>
          <p:cNvPr id="68" name="Google Shape;68;p115"/>
          <p:cNvCxnSpPr/>
          <p:nvPr/>
        </p:nvCxnSpPr>
        <p:spPr>
          <a:xfrm>
            <a:off x="914402" y="3524873"/>
            <a:ext cx="10409583" cy="0"/>
          </a:xfrm>
          <a:prstGeom prst="straightConnector1">
            <a:avLst/>
          </a:prstGeom>
          <a:noFill/>
          <a:ln w="76200" cap="flat" cmpd="sng">
            <a:solidFill>
              <a:schemeClr val="accent2"/>
            </a:solidFill>
            <a:prstDash val="solid"/>
            <a:miter lim="800000"/>
            <a:headEnd type="none" w="sm" len="sm"/>
            <a:tailEnd type="none" w="sm" len="sm"/>
          </a:ln>
        </p:spPr>
      </p:cxnSp>
      <p:pic>
        <p:nvPicPr>
          <p:cNvPr id="2" name="Picture 1" descr="A black background with a black square&#10;&#10;Description automatically generated with medium confidence">
            <a:extLst>
              <a:ext uri="{FF2B5EF4-FFF2-40B4-BE49-F238E27FC236}">
                <a16:creationId xmlns:a16="http://schemas.microsoft.com/office/drawing/2014/main" id="{5141E77A-8B7A-B975-B007-71E9A7AF1EE8}"/>
              </a:ext>
            </a:extLst>
          </p:cNvPr>
          <p:cNvPicPr>
            <a:picLocks noChangeAspect="1"/>
          </p:cNvPicPr>
          <p:nvPr/>
        </p:nvPicPr>
        <p:blipFill>
          <a:blip r:embed="rId2"/>
          <a:stretch>
            <a:fillRect/>
          </a:stretch>
        </p:blipFill>
        <p:spPr>
          <a:xfrm>
            <a:off x="11121902" y="6271313"/>
            <a:ext cx="523455" cy="523455"/>
          </a:xfrm>
          <a:prstGeom prst="rect">
            <a:avLst/>
          </a:prstGeom>
        </p:spPr>
      </p:pic>
      <p:cxnSp>
        <p:nvCxnSpPr>
          <p:cNvPr id="3" name="Straight Connector 2">
            <a:extLst>
              <a:ext uri="{FF2B5EF4-FFF2-40B4-BE49-F238E27FC236}">
                <a16:creationId xmlns:a16="http://schemas.microsoft.com/office/drawing/2014/main" id="{2DF37753-3A49-5819-F2F9-C01B83D787F6}"/>
              </a:ext>
            </a:extLst>
          </p:cNvPr>
          <p:cNvCxnSpPr>
            <a:cxnSpLocks/>
          </p:cNvCxnSpPr>
          <p:nvPr/>
        </p:nvCxnSpPr>
        <p:spPr>
          <a:xfrm>
            <a:off x="278296" y="6533038"/>
            <a:ext cx="10118039"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790515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matchingName="Picture Content">
  <p:cSld name="Picture Content">
    <p:spTree>
      <p:nvGrpSpPr>
        <p:cNvPr id="1" name="Shape 74"/>
        <p:cNvGrpSpPr/>
        <p:nvPr/>
      </p:nvGrpSpPr>
      <p:grpSpPr>
        <a:xfrm>
          <a:off x="0" y="0"/>
          <a:ext cx="0" cy="0"/>
          <a:chOff x="0" y="0"/>
          <a:chExt cx="0" cy="0"/>
        </a:xfrm>
      </p:grpSpPr>
      <p:sp>
        <p:nvSpPr>
          <p:cNvPr id="75" name="Google Shape;75;p117"/>
          <p:cNvSpPr txBox="1">
            <a:spLocks noGrp="1"/>
          </p:cNvSpPr>
          <p:nvPr>
            <p:ph type="title"/>
          </p:nvPr>
        </p:nvSpPr>
        <p:spPr>
          <a:xfrm>
            <a:off x="278298" y="149084"/>
            <a:ext cx="11661913" cy="894522"/>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2400"/>
              <a:buFont typeface="Arial"/>
              <a:buNone/>
              <a:defRPr>
                <a:latin typeface="Montserrat" pitchFamily="2" charset="77"/>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dirty="0"/>
          </a:p>
        </p:txBody>
      </p:sp>
      <p:sp>
        <p:nvSpPr>
          <p:cNvPr id="76" name="Google Shape;76;p117"/>
          <p:cNvSpPr txBox="1">
            <a:spLocks noGrp="1"/>
          </p:cNvSpPr>
          <p:nvPr>
            <p:ph type="body" idx="1"/>
          </p:nvPr>
        </p:nvSpPr>
        <p:spPr>
          <a:xfrm>
            <a:off x="6295053" y="1474238"/>
            <a:ext cx="5645155" cy="4746170"/>
          </a:xfrm>
          <a:prstGeom prst="rect">
            <a:avLst/>
          </a:prstGeom>
          <a:noFill/>
          <a:ln>
            <a:noFill/>
          </a:ln>
        </p:spPr>
        <p:txBody>
          <a:bodyPr spcFirstLastPara="1" wrap="square" lIns="91425" tIns="45700" rIns="91425" bIns="45700" anchor="t" anchorCtr="0">
            <a:noAutofit/>
          </a:bodyPr>
          <a:lstStyle>
            <a:lvl1pPr marL="300038" lvl="0" indent="-214313" algn="l">
              <a:lnSpc>
                <a:spcPct val="90000"/>
              </a:lnSpc>
              <a:spcBef>
                <a:spcPts val="450"/>
              </a:spcBef>
              <a:spcAft>
                <a:spcPts val="0"/>
              </a:spcAft>
              <a:buClr>
                <a:schemeClr val="accent1"/>
              </a:buClr>
              <a:buSzPts val="1800"/>
              <a:buFont typeface="Arial" panose="020B0604020202020204" pitchFamily="34" charset="0"/>
              <a:buChar char="•"/>
              <a:defRPr/>
            </a:lvl1pPr>
            <a:lvl2pPr marL="685800" lvl="1" indent="-257175" algn="l">
              <a:lnSpc>
                <a:spcPct val="90000"/>
              </a:lnSpc>
              <a:spcBef>
                <a:spcPts val="450"/>
              </a:spcBef>
              <a:spcAft>
                <a:spcPts val="0"/>
              </a:spcAft>
              <a:buSzPts val="1800"/>
              <a:buChar char="‒"/>
              <a:defRPr/>
            </a:lvl2pPr>
            <a:lvl3pPr marL="1028700" lvl="2" indent="-257175" algn="l">
              <a:lnSpc>
                <a:spcPct val="90000"/>
              </a:lnSpc>
              <a:spcBef>
                <a:spcPts val="450"/>
              </a:spcBef>
              <a:spcAft>
                <a:spcPts val="0"/>
              </a:spcAft>
              <a:buSzPts val="1800"/>
              <a:buChar char="▪"/>
              <a:defRPr/>
            </a:lvl3pPr>
            <a:lvl4pPr marL="1371600" lvl="3" indent="-257175" algn="l">
              <a:lnSpc>
                <a:spcPct val="90000"/>
              </a:lnSpc>
              <a:spcBef>
                <a:spcPts val="450"/>
              </a:spcBef>
              <a:spcAft>
                <a:spcPts val="0"/>
              </a:spcAft>
              <a:buSzPts val="1800"/>
              <a:buChar char="‒"/>
              <a:defRPr/>
            </a:lvl4pPr>
            <a:lvl5pPr marL="1714500" lvl="4" indent="-257175" algn="l">
              <a:lnSpc>
                <a:spcPct val="90000"/>
              </a:lnSpc>
              <a:spcBef>
                <a:spcPts val="450"/>
              </a:spcBef>
              <a:spcAft>
                <a:spcPts val="0"/>
              </a:spcAft>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pPr lvl="0"/>
            <a:r>
              <a:rPr lang="en-US"/>
              <a:t>Click to edit Master text styles</a:t>
            </a:r>
          </a:p>
        </p:txBody>
      </p:sp>
      <p:sp>
        <p:nvSpPr>
          <p:cNvPr id="77" name="Google Shape;77;p117"/>
          <p:cNvSpPr txBox="1">
            <a:spLocks noGrp="1"/>
          </p:cNvSpPr>
          <p:nvPr>
            <p:ph type="ftr" idx="11"/>
          </p:nvPr>
        </p:nvSpPr>
        <p:spPr>
          <a:xfrm>
            <a:off x="278296" y="6619746"/>
            <a:ext cx="10118039" cy="175020"/>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lang="en-US" dirty="0"/>
          </a:p>
        </p:txBody>
      </p:sp>
      <p:sp>
        <p:nvSpPr>
          <p:cNvPr id="78" name="Google Shape;78;p117"/>
          <p:cNvSpPr txBox="1">
            <a:spLocks noGrp="1"/>
          </p:cNvSpPr>
          <p:nvPr>
            <p:ph type="sldNum" idx="12"/>
          </p:nvPr>
        </p:nvSpPr>
        <p:spPr>
          <a:xfrm>
            <a:off x="10343322" y="6619748"/>
            <a:ext cx="523455" cy="175021"/>
          </a:xfrm>
          <a:prstGeom prst="rect">
            <a:avLst/>
          </a:prstGeom>
          <a:noFill/>
          <a:ln>
            <a:noFill/>
          </a:ln>
        </p:spPr>
        <p:txBody>
          <a:bodyPr spcFirstLastPara="1" wrap="square" lIns="0" tIns="0" rIns="0" bIns="0" anchor="t" anchorCtr="0">
            <a:noAutofit/>
          </a:bodyPr>
          <a:lstStyle>
            <a:lvl1pPr marL="0" marR="0" lvl="0"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9pPr>
          </a:lstStyle>
          <a:p>
            <a:r>
              <a:rPr lang="en-US"/>
              <a:t>(#)</a:t>
            </a:r>
            <a:endParaRPr lang="en-US" dirty="0"/>
          </a:p>
        </p:txBody>
      </p:sp>
      <p:cxnSp>
        <p:nvCxnSpPr>
          <p:cNvPr id="79" name="Google Shape;79;p117"/>
          <p:cNvCxnSpPr/>
          <p:nvPr/>
        </p:nvCxnSpPr>
        <p:spPr>
          <a:xfrm>
            <a:off x="278294" y="1093306"/>
            <a:ext cx="11661915" cy="0"/>
          </a:xfrm>
          <a:prstGeom prst="straightConnector1">
            <a:avLst/>
          </a:prstGeom>
          <a:noFill/>
          <a:ln w="57150" cap="flat" cmpd="sng">
            <a:solidFill>
              <a:schemeClr val="accent1"/>
            </a:solidFill>
            <a:prstDash val="solid"/>
            <a:miter lim="800000"/>
            <a:headEnd type="none" w="sm" len="sm"/>
            <a:tailEnd type="none" w="sm" len="sm"/>
          </a:ln>
        </p:spPr>
      </p:cxnSp>
      <p:sp>
        <p:nvSpPr>
          <p:cNvPr id="80" name="Google Shape;80;p117"/>
          <p:cNvSpPr txBox="1">
            <a:spLocks noGrp="1"/>
          </p:cNvSpPr>
          <p:nvPr>
            <p:ph type="body" idx="2"/>
          </p:nvPr>
        </p:nvSpPr>
        <p:spPr>
          <a:xfrm>
            <a:off x="278296" y="1474238"/>
            <a:ext cx="5817704" cy="4746170"/>
          </a:xfrm>
          <a:prstGeom prst="rect">
            <a:avLst/>
          </a:prstGeom>
          <a:noFill/>
          <a:ln>
            <a:noFill/>
          </a:ln>
        </p:spPr>
        <p:txBody>
          <a:bodyPr spcFirstLastPara="1" wrap="square" lIns="91425" tIns="45700" rIns="91425" bIns="45700" anchor="t" anchorCtr="0">
            <a:noAutofit/>
          </a:bodyPr>
          <a:lstStyle>
            <a:lvl1pPr marL="342900" lvl="0" indent="-257175" algn="l">
              <a:lnSpc>
                <a:spcPct val="90000"/>
              </a:lnSpc>
              <a:spcBef>
                <a:spcPts val="450"/>
              </a:spcBef>
              <a:spcAft>
                <a:spcPts val="0"/>
              </a:spcAft>
              <a:buClr>
                <a:schemeClr val="accent1"/>
              </a:buClr>
              <a:buSzPts val="1800"/>
              <a:buFont typeface="Wingdings" pitchFamily="2" charset="2"/>
              <a:buChar char="§"/>
              <a:defRPr/>
            </a:lvl1pPr>
            <a:lvl2pPr marL="685800" lvl="1" indent="-257175" algn="l">
              <a:lnSpc>
                <a:spcPct val="90000"/>
              </a:lnSpc>
              <a:spcBef>
                <a:spcPts val="450"/>
              </a:spcBef>
              <a:spcAft>
                <a:spcPts val="0"/>
              </a:spcAft>
              <a:buSzPts val="1800"/>
              <a:buChar char="‒"/>
              <a:defRPr/>
            </a:lvl2pPr>
            <a:lvl3pPr marL="1028700" lvl="2" indent="-257175" algn="l">
              <a:lnSpc>
                <a:spcPct val="90000"/>
              </a:lnSpc>
              <a:spcBef>
                <a:spcPts val="450"/>
              </a:spcBef>
              <a:spcAft>
                <a:spcPts val="0"/>
              </a:spcAft>
              <a:buSzPts val="1800"/>
              <a:buChar char="▪"/>
              <a:defRPr/>
            </a:lvl3pPr>
            <a:lvl4pPr marL="1371600" lvl="3" indent="-257175" algn="l">
              <a:lnSpc>
                <a:spcPct val="90000"/>
              </a:lnSpc>
              <a:spcBef>
                <a:spcPts val="450"/>
              </a:spcBef>
              <a:spcAft>
                <a:spcPts val="0"/>
              </a:spcAft>
              <a:buSzPts val="1800"/>
              <a:buChar char="‒"/>
              <a:defRPr/>
            </a:lvl4pPr>
            <a:lvl5pPr marL="1714500" lvl="4" indent="-257175" algn="l">
              <a:lnSpc>
                <a:spcPct val="90000"/>
              </a:lnSpc>
              <a:spcBef>
                <a:spcPts val="450"/>
              </a:spcBef>
              <a:spcAft>
                <a:spcPts val="0"/>
              </a:spcAft>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pPr lvl="0"/>
            <a:r>
              <a:rPr lang="en-US"/>
              <a:t>Click to edit Master text styles</a:t>
            </a:r>
          </a:p>
        </p:txBody>
      </p:sp>
      <p:pic>
        <p:nvPicPr>
          <p:cNvPr id="2" name="Picture 1" descr="A black background with a black square&#10;&#10;Description automatically generated with medium confidence">
            <a:extLst>
              <a:ext uri="{FF2B5EF4-FFF2-40B4-BE49-F238E27FC236}">
                <a16:creationId xmlns:a16="http://schemas.microsoft.com/office/drawing/2014/main" id="{C97870BE-B23C-1FD2-0157-7E9A2C02AC40}"/>
              </a:ext>
            </a:extLst>
          </p:cNvPr>
          <p:cNvPicPr>
            <a:picLocks noChangeAspect="1"/>
          </p:cNvPicPr>
          <p:nvPr/>
        </p:nvPicPr>
        <p:blipFill>
          <a:blip r:embed="rId2"/>
          <a:stretch>
            <a:fillRect/>
          </a:stretch>
        </p:blipFill>
        <p:spPr>
          <a:xfrm>
            <a:off x="11121902" y="6271313"/>
            <a:ext cx="523455" cy="523455"/>
          </a:xfrm>
          <a:prstGeom prst="rect">
            <a:avLst/>
          </a:prstGeom>
        </p:spPr>
      </p:pic>
      <p:cxnSp>
        <p:nvCxnSpPr>
          <p:cNvPr id="3" name="Straight Connector 2">
            <a:extLst>
              <a:ext uri="{FF2B5EF4-FFF2-40B4-BE49-F238E27FC236}">
                <a16:creationId xmlns:a16="http://schemas.microsoft.com/office/drawing/2014/main" id="{8E21605B-8BBB-D2C4-DDF6-32D0B1E92932}"/>
              </a:ext>
            </a:extLst>
          </p:cNvPr>
          <p:cNvCxnSpPr>
            <a:cxnSpLocks/>
          </p:cNvCxnSpPr>
          <p:nvPr/>
        </p:nvCxnSpPr>
        <p:spPr>
          <a:xfrm>
            <a:off x="278296" y="6533038"/>
            <a:ext cx="10118039"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603266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matchingName="Graph Content">
  <p:cSld name="Graph Content">
    <p:spTree>
      <p:nvGrpSpPr>
        <p:cNvPr id="1" name="Shape 81"/>
        <p:cNvGrpSpPr/>
        <p:nvPr/>
      </p:nvGrpSpPr>
      <p:grpSpPr>
        <a:xfrm>
          <a:off x="0" y="0"/>
          <a:ext cx="0" cy="0"/>
          <a:chOff x="0" y="0"/>
          <a:chExt cx="0" cy="0"/>
        </a:xfrm>
      </p:grpSpPr>
      <p:sp>
        <p:nvSpPr>
          <p:cNvPr id="82" name="Google Shape;82;p118"/>
          <p:cNvSpPr txBox="1">
            <a:spLocks noGrp="1"/>
          </p:cNvSpPr>
          <p:nvPr>
            <p:ph type="title"/>
          </p:nvPr>
        </p:nvSpPr>
        <p:spPr>
          <a:xfrm>
            <a:off x="278298" y="149084"/>
            <a:ext cx="11661913" cy="894522"/>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2400"/>
              <a:buFont typeface="Arial"/>
              <a:buNone/>
              <a:defRPr>
                <a:latin typeface="Montserrat" pitchFamily="2" charset="77"/>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r>
              <a:rPr lang="en-US"/>
              <a:t>Click to edit Master title style</a:t>
            </a:r>
            <a:endParaRPr dirty="0"/>
          </a:p>
        </p:txBody>
      </p:sp>
      <p:sp>
        <p:nvSpPr>
          <p:cNvPr id="83" name="Google Shape;83;p118"/>
          <p:cNvSpPr txBox="1">
            <a:spLocks noGrp="1"/>
          </p:cNvSpPr>
          <p:nvPr>
            <p:ph type="body" idx="1"/>
          </p:nvPr>
        </p:nvSpPr>
        <p:spPr>
          <a:xfrm>
            <a:off x="8617340" y="1474238"/>
            <a:ext cx="3322869" cy="4746170"/>
          </a:xfrm>
          <a:prstGeom prst="rect">
            <a:avLst/>
          </a:prstGeom>
          <a:noFill/>
          <a:ln>
            <a:noFill/>
          </a:ln>
        </p:spPr>
        <p:txBody>
          <a:bodyPr spcFirstLastPara="1" wrap="square" lIns="91425" tIns="45700" rIns="91425" bIns="45700" anchor="t" anchorCtr="0">
            <a:noAutofit/>
          </a:bodyPr>
          <a:lstStyle>
            <a:lvl1pPr marL="342900" lvl="0" indent="-257175" algn="l">
              <a:lnSpc>
                <a:spcPct val="90000"/>
              </a:lnSpc>
              <a:spcBef>
                <a:spcPts val="450"/>
              </a:spcBef>
              <a:spcAft>
                <a:spcPts val="0"/>
              </a:spcAft>
              <a:buSzPts val="1800"/>
              <a:buChar char="▪"/>
              <a:defRPr/>
            </a:lvl1pPr>
            <a:lvl2pPr marL="685800" lvl="1" indent="-257175" algn="l">
              <a:lnSpc>
                <a:spcPct val="90000"/>
              </a:lnSpc>
              <a:spcBef>
                <a:spcPts val="450"/>
              </a:spcBef>
              <a:spcAft>
                <a:spcPts val="0"/>
              </a:spcAft>
              <a:buSzPts val="1800"/>
              <a:buChar char="‒"/>
              <a:defRPr/>
            </a:lvl2pPr>
            <a:lvl3pPr marL="1028700" lvl="2" indent="-257175" algn="l">
              <a:lnSpc>
                <a:spcPct val="90000"/>
              </a:lnSpc>
              <a:spcBef>
                <a:spcPts val="450"/>
              </a:spcBef>
              <a:spcAft>
                <a:spcPts val="0"/>
              </a:spcAft>
              <a:buSzPts val="1800"/>
              <a:buChar char="▪"/>
              <a:defRPr/>
            </a:lvl3pPr>
            <a:lvl4pPr marL="1371600" lvl="3" indent="-257175" algn="l">
              <a:lnSpc>
                <a:spcPct val="90000"/>
              </a:lnSpc>
              <a:spcBef>
                <a:spcPts val="450"/>
              </a:spcBef>
              <a:spcAft>
                <a:spcPts val="0"/>
              </a:spcAft>
              <a:buSzPts val="1800"/>
              <a:buChar char="‒"/>
              <a:defRPr/>
            </a:lvl4pPr>
            <a:lvl5pPr marL="1714500" lvl="4" indent="-257175" algn="l">
              <a:lnSpc>
                <a:spcPct val="90000"/>
              </a:lnSpc>
              <a:spcBef>
                <a:spcPts val="450"/>
              </a:spcBef>
              <a:spcAft>
                <a:spcPts val="0"/>
              </a:spcAft>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pPr lvl="0"/>
            <a:r>
              <a:rPr lang="en-US"/>
              <a:t>Click to edit Master text styles</a:t>
            </a:r>
          </a:p>
        </p:txBody>
      </p:sp>
      <p:sp>
        <p:nvSpPr>
          <p:cNvPr id="84" name="Google Shape;84;p118"/>
          <p:cNvSpPr txBox="1">
            <a:spLocks noGrp="1"/>
          </p:cNvSpPr>
          <p:nvPr>
            <p:ph type="ftr" idx="11"/>
          </p:nvPr>
        </p:nvSpPr>
        <p:spPr>
          <a:xfrm>
            <a:off x="278296" y="6619746"/>
            <a:ext cx="10118039" cy="175020"/>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lang="en-US" dirty="0"/>
          </a:p>
        </p:txBody>
      </p:sp>
      <p:sp>
        <p:nvSpPr>
          <p:cNvPr id="85" name="Google Shape;85;p118"/>
          <p:cNvSpPr txBox="1">
            <a:spLocks noGrp="1"/>
          </p:cNvSpPr>
          <p:nvPr>
            <p:ph type="sldNum" idx="12"/>
          </p:nvPr>
        </p:nvSpPr>
        <p:spPr>
          <a:xfrm>
            <a:off x="10343322" y="6619748"/>
            <a:ext cx="523455" cy="175021"/>
          </a:xfrm>
          <a:prstGeom prst="rect">
            <a:avLst/>
          </a:prstGeom>
          <a:noFill/>
          <a:ln>
            <a:noFill/>
          </a:ln>
        </p:spPr>
        <p:txBody>
          <a:bodyPr spcFirstLastPara="1" wrap="square" lIns="0" tIns="0" rIns="0" bIns="0" anchor="t" anchorCtr="0">
            <a:noAutofit/>
          </a:bodyPr>
          <a:lstStyle>
            <a:lvl1pPr marL="0" marR="0" lvl="0"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9pPr>
          </a:lstStyle>
          <a:p>
            <a:r>
              <a:rPr lang="en-US"/>
              <a:t>(#)</a:t>
            </a:r>
            <a:endParaRPr lang="en-US" dirty="0"/>
          </a:p>
        </p:txBody>
      </p:sp>
      <p:cxnSp>
        <p:nvCxnSpPr>
          <p:cNvPr id="86" name="Google Shape;86;p118"/>
          <p:cNvCxnSpPr/>
          <p:nvPr/>
        </p:nvCxnSpPr>
        <p:spPr>
          <a:xfrm>
            <a:off x="278294" y="1093306"/>
            <a:ext cx="11661915" cy="0"/>
          </a:xfrm>
          <a:prstGeom prst="straightConnector1">
            <a:avLst/>
          </a:prstGeom>
          <a:noFill/>
          <a:ln w="57150" cap="flat" cmpd="sng">
            <a:solidFill>
              <a:schemeClr val="accent1"/>
            </a:solidFill>
            <a:prstDash val="solid"/>
            <a:miter lim="800000"/>
            <a:headEnd type="none" w="sm" len="sm"/>
            <a:tailEnd type="none" w="sm" len="sm"/>
          </a:ln>
        </p:spPr>
      </p:cxnSp>
      <p:sp>
        <p:nvSpPr>
          <p:cNvPr id="87" name="Google Shape;87;p118"/>
          <p:cNvSpPr txBox="1">
            <a:spLocks noGrp="1"/>
          </p:cNvSpPr>
          <p:nvPr>
            <p:ph type="body" idx="2"/>
          </p:nvPr>
        </p:nvSpPr>
        <p:spPr>
          <a:xfrm>
            <a:off x="278295" y="1474238"/>
            <a:ext cx="8222929" cy="4746170"/>
          </a:xfrm>
          <a:prstGeom prst="rect">
            <a:avLst/>
          </a:prstGeom>
          <a:noFill/>
          <a:ln>
            <a:noFill/>
          </a:ln>
        </p:spPr>
        <p:txBody>
          <a:bodyPr spcFirstLastPara="1" wrap="square" lIns="91425" tIns="45700" rIns="91425" bIns="45700" anchor="t" anchorCtr="0">
            <a:noAutofit/>
          </a:bodyPr>
          <a:lstStyle>
            <a:lvl1pPr marL="342900" lvl="0" indent="-257175" algn="l">
              <a:lnSpc>
                <a:spcPct val="90000"/>
              </a:lnSpc>
              <a:spcBef>
                <a:spcPts val="450"/>
              </a:spcBef>
              <a:spcAft>
                <a:spcPts val="0"/>
              </a:spcAft>
              <a:buSzPts val="1800"/>
              <a:buChar char="▪"/>
              <a:defRPr/>
            </a:lvl1pPr>
            <a:lvl2pPr marL="685800" lvl="1" indent="-257175" algn="l">
              <a:lnSpc>
                <a:spcPct val="90000"/>
              </a:lnSpc>
              <a:spcBef>
                <a:spcPts val="450"/>
              </a:spcBef>
              <a:spcAft>
                <a:spcPts val="0"/>
              </a:spcAft>
              <a:buSzPts val="1800"/>
              <a:buChar char="‒"/>
              <a:defRPr/>
            </a:lvl2pPr>
            <a:lvl3pPr marL="1028700" lvl="2" indent="-257175" algn="l">
              <a:lnSpc>
                <a:spcPct val="90000"/>
              </a:lnSpc>
              <a:spcBef>
                <a:spcPts val="450"/>
              </a:spcBef>
              <a:spcAft>
                <a:spcPts val="0"/>
              </a:spcAft>
              <a:buSzPts val="1800"/>
              <a:buChar char="▪"/>
              <a:defRPr/>
            </a:lvl3pPr>
            <a:lvl4pPr marL="1371600" lvl="3" indent="-257175" algn="l">
              <a:lnSpc>
                <a:spcPct val="90000"/>
              </a:lnSpc>
              <a:spcBef>
                <a:spcPts val="450"/>
              </a:spcBef>
              <a:spcAft>
                <a:spcPts val="0"/>
              </a:spcAft>
              <a:buSzPts val="1800"/>
              <a:buChar char="‒"/>
              <a:defRPr/>
            </a:lvl4pPr>
            <a:lvl5pPr marL="1714500" lvl="4" indent="-257175" algn="l">
              <a:lnSpc>
                <a:spcPct val="90000"/>
              </a:lnSpc>
              <a:spcBef>
                <a:spcPts val="450"/>
              </a:spcBef>
              <a:spcAft>
                <a:spcPts val="0"/>
              </a:spcAft>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pPr lvl="0"/>
            <a:r>
              <a:rPr lang="en-US"/>
              <a:t>Click to edit Master text styles</a:t>
            </a:r>
          </a:p>
        </p:txBody>
      </p:sp>
      <p:pic>
        <p:nvPicPr>
          <p:cNvPr id="2" name="Picture 1" descr="A black background with a black square&#10;&#10;Description automatically generated with medium confidence">
            <a:extLst>
              <a:ext uri="{FF2B5EF4-FFF2-40B4-BE49-F238E27FC236}">
                <a16:creationId xmlns:a16="http://schemas.microsoft.com/office/drawing/2014/main" id="{CBF98E2C-CB87-A13C-10EE-5CB8E8A8C3B2}"/>
              </a:ext>
            </a:extLst>
          </p:cNvPr>
          <p:cNvPicPr>
            <a:picLocks noChangeAspect="1"/>
          </p:cNvPicPr>
          <p:nvPr/>
        </p:nvPicPr>
        <p:blipFill>
          <a:blip r:embed="rId2"/>
          <a:stretch>
            <a:fillRect/>
          </a:stretch>
        </p:blipFill>
        <p:spPr>
          <a:xfrm>
            <a:off x="11121902" y="6271313"/>
            <a:ext cx="523455" cy="523455"/>
          </a:xfrm>
          <a:prstGeom prst="rect">
            <a:avLst/>
          </a:prstGeom>
        </p:spPr>
      </p:pic>
      <p:cxnSp>
        <p:nvCxnSpPr>
          <p:cNvPr id="3" name="Straight Connector 2">
            <a:extLst>
              <a:ext uri="{FF2B5EF4-FFF2-40B4-BE49-F238E27FC236}">
                <a16:creationId xmlns:a16="http://schemas.microsoft.com/office/drawing/2014/main" id="{30428243-477B-D423-93F3-574D33DE20B3}"/>
              </a:ext>
            </a:extLst>
          </p:cNvPr>
          <p:cNvCxnSpPr>
            <a:cxnSpLocks/>
          </p:cNvCxnSpPr>
          <p:nvPr/>
        </p:nvCxnSpPr>
        <p:spPr>
          <a:xfrm>
            <a:off x="278296" y="6533038"/>
            <a:ext cx="10118039" cy="0"/>
          </a:xfrm>
          <a:prstGeom prst="line">
            <a:avLst/>
          </a:prstGeom>
          <a:ln w="12700">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28763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08"/>
          <p:cNvSpPr txBox="1">
            <a:spLocks noGrp="1"/>
          </p:cNvSpPr>
          <p:nvPr>
            <p:ph type="title"/>
          </p:nvPr>
        </p:nvSpPr>
        <p:spPr>
          <a:xfrm>
            <a:off x="278298" y="149084"/>
            <a:ext cx="11661913" cy="894522"/>
          </a:xfrm>
          <a:prstGeom prst="rect">
            <a:avLst/>
          </a:prstGeom>
          <a:noFill/>
          <a:ln>
            <a:noFill/>
          </a:ln>
        </p:spPr>
        <p:txBody>
          <a:bodyPr spcFirstLastPara="1" wrap="square" lIns="91425" tIns="45700" rIns="91425" bIns="45700" anchor="b" anchorCtr="0">
            <a:noAutofit/>
          </a:bodyPr>
          <a:lstStyle>
            <a:lvl1pPr marR="0" lvl="0" algn="l" rtl="0">
              <a:lnSpc>
                <a:spcPct val="90000"/>
              </a:lnSpc>
              <a:spcBef>
                <a:spcPts val="0"/>
              </a:spcBef>
              <a:spcAft>
                <a:spcPts val="0"/>
              </a:spcAft>
              <a:buClr>
                <a:schemeClr val="dk1"/>
              </a:buClr>
              <a:buSzPts val="2400"/>
              <a:buFont typeface="Arial"/>
              <a:buNone/>
              <a:defRPr sz="2400" b="1"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dirty="0"/>
          </a:p>
        </p:txBody>
      </p:sp>
      <p:sp>
        <p:nvSpPr>
          <p:cNvPr id="11" name="Google Shape;11;p108"/>
          <p:cNvSpPr txBox="1">
            <a:spLocks noGrp="1"/>
          </p:cNvSpPr>
          <p:nvPr>
            <p:ph type="body" idx="1"/>
          </p:nvPr>
        </p:nvSpPr>
        <p:spPr>
          <a:xfrm>
            <a:off x="278298" y="1217543"/>
            <a:ext cx="11661913" cy="4951575"/>
          </a:xfrm>
          <a:prstGeom prst="rect">
            <a:avLst/>
          </a:prstGeom>
          <a:noFill/>
          <a:ln>
            <a:noFill/>
          </a:ln>
        </p:spPr>
        <p:txBody>
          <a:bodyPr spcFirstLastPara="1" wrap="square" lIns="91425" tIns="45700" rIns="91425" bIns="45700" anchor="t" anchorCtr="0">
            <a:noAutofit/>
          </a:bodyPr>
          <a:lstStyle>
            <a:lvl1pPr marL="457200" marR="0" lvl="0" indent="-342900" algn="l" rtl="0">
              <a:lnSpc>
                <a:spcPct val="90000"/>
              </a:lnSpc>
              <a:spcBef>
                <a:spcPts val="600"/>
              </a:spcBef>
              <a:spcAft>
                <a:spcPts val="0"/>
              </a:spcAft>
              <a:buClr>
                <a:schemeClr val="accent2"/>
              </a:buClr>
              <a:buSzPts val="1800"/>
              <a:buFont typeface="Noto Sans Symbols"/>
              <a:buChar char="▪"/>
              <a:defRPr sz="1800" b="0" i="0" u="none" strike="noStrike" cap="none">
                <a:solidFill>
                  <a:schemeClr val="dk1"/>
                </a:solidFill>
                <a:latin typeface="Arial"/>
                <a:ea typeface="Arial"/>
                <a:cs typeface="Arial"/>
                <a:sym typeface="Arial"/>
              </a:defRPr>
            </a:lvl1pPr>
            <a:lvl2pPr marL="914400" marR="0" lvl="1" indent="-342900" algn="l" rtl="0">
              <a:lnSpc>
                <a:spcPct val="90000"/>
              </a:lnSpc>
              <a:spcBef>
                <a:spcPts val="600"/>
              </a:spcBef>
              <a:spcAft>
                <a:spcPts val="0"/>
              </a:spcAft>
              <a:buClr>
                <a:schemeClr val="accent1"/>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42900" algn="l" rtl="0">
              <a:lnSpc>
                <a:spcPct val="90000"/>
              </a:lnSpc>
              <a:spcBef>
                <a:spcPts val="600"/>
              </a:spcBef>
              <a:spcAft>
                <a:spcPts val="0"/>
              </a:spcAft>
              <a:buClr>
                <a:schemeClr val="accent2"/>
              </a:buClr>
              <a:buSzPts val="1800"/>
              <a:buFont typeface="Noto Sans Symbols"/>
              <a:buChar char="▪"/>
              <a:defRPr sz="1800" b="0" i="0" u="none" strike="noStrike" cap="none">
                <a:solidFill>
                  <a:schemeClr val="dk1"/>
                </a:solidFill>
                <a:latin typeface="Arial"/>
                <a:ea typeface="Arial"/>
                <a:cs typeface="Arial"/>
                <a:sym typeface="Arial"/>
              </a:defRPr>
            </a:lvl3pPr>
            <a:lvl4pPr marL="1828800" marR="0" lvl="3" indent="-342900" algn="l" rtl="0">
              <a:lnSpc>
                <a:spcPct val="90000"/>
              </a:lnSpc>
              <a:spcBef>
                <a:spcPts val="600"/>
              </a:spcBef>
              <a:spcAft>
                <a:spcPts val="0"/>
              </a:spcAft>
              <a:buClr>
                <a:schemeClr val="accent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600"/>
              </a:spcBef>
              <a:spcAft>
                <a:spcPts val="0"/>
              </a:spcAft>
              <a:buClr>
                <a:schemeClr val="accent2"/>
              </a:buClr>
              <a:buSzPts val="1800"/>
              <a:buFont typeface="Noto Sans Symbols"/>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dirty="0"/>
          </a:p>
        </p:txBody>
      </p:sp>
      <p:sp>
        <p:nvSpPr>
          <p:cNvPr id="12" name="Google Shape;12;p108"/>
          <p:cNvSpPr txBox="1">
            <a:spLocks noGrp="1"/>
          </p:cNvSpPr>
          <p:nvPr>
            <p:ph type="ftr" idx="11"/>
          </p:nvPr>
        </p:nvSpPr>
        <p:spPr>
          <a:xfrm>
            <a:off x="278296" y="6619746"/>
            <a:ext cx="10118039" cy="175020"/>
          </a:xfrm>
          <a:prstGeom prst="rect">
            <a:avLst/>
          </a:prstGeom>
          <a:noFill/>
          <a:ln>
            <a:noFill/>
          </a:ln>
        </p:spPr>
        <p:txBody>
          <a:bodyPr spcFirstLastPara="1" wrap="square" lIns="0" tIns="0" rIns="0" bIns="0" anchor="t" anchorCtr="0">
            <a:noAutofit/>
          </a:bodyPr>
          <a:lstStyle>
            <a:lvl1pPr marR="0" lvl="0" algn="l" rtl="0">
              <a:lnSpc>
                <a:spcPct val="100000"/>
              </a:lnSpc>
              <a:spcBef>
                <a:spcPts val="0"/>
              </a:spcBef>
              <a:spcAft>
                <a:spcPts val="0"/>
              </a:spcAft>
              <a:buClr>
                <a:srgbClr val="000000"/>
              </a:buClr>
              <a:buSzPts val="1400"/>
              <a:buFont typeface="Arial"/>
              <a:buNone/>
              <a:defRPr sz="900" b="0" i="0" u="none" strike="noStrike" cap="none">
                <a:solidFill>
                  <a:srgbClr val="A5A5A5"/>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chemeClr val="dk1"/>
                </a:solidFill>
                <a:latin typeface="Arial"/>
                <a:ea typeface="Arial"/>
                <a:cs typeface="Arial"/>
                <a:sym typeface="Arial"/>
              </a:defRPr>
            </a:lvl9pPr>
          </a:lstStyle>
          <a:p>
            <a:endParaRPr lang="en-US" dirty="0"/>
          </a:p>
        </p:txBody>
      </p:sp>
      <p:sp>
        <p:nvSpPr>
          <p:cNvPr id="13" name="Google Shape;13;p108"/>
          <p:cNvSpPr txBox="1">
            <a:spLocks noGrp="1"/>
          </p:cNvSpPr>
          <p:nvPr>
            <p:ph type="sldNum" idx="12"/>
          </p:nvPr>
        </p:nvSpPr>
        <p:spPr>
          <a:xfrm>
            <a:off x="10343322" y="6619748"/>
            <a:ext cx="523455" cy="175021"/>
          </a:xfrm>
          <a:prstGeom prst="rect">
            <a:avLst/>
          </a:prstGeom>
          <a:noFill/>
          <a:ln>
            <a:noFill/>
          </a:ln>
        </p:spPr>
        <p:txBody>
          <a:bodyPr spcFirstLastPara="1" wrap="square" lIns="0" tIns="0" rIns="0" bIns="0" anchor="t" anchorCtr="0">
            <a:noAutofit/>
          </a:bodyPr>
          <a:lstStyle>
            <a:lvl1pPr marL="0" marR="0" lvl="0" indent="0" algn="r" rtl="0">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200"/>
              <a:buFont typeface="Arial"/>
              <a:buNone/>
              <a:defRPr sz="900" b="0" i="0" u="none" strike="noStrike" cap="none">
                <a:solidFill>
                  <a:srgbClr val="A5A5A5"/>
                </a:solidFill>
                <a:latin typeface="Arial"/>
                <a:ea typeface="Arial"/>
                <a:cs typeface="Arial"/>
                <a:sym typeface="Arial"/>
              </a:defRPr>
            </a:lvl9pPr>
          </a:lstStyle>
          <a:p>
            <a:r>
              <a:rPr lang="en-US"/>
              <a:t>(#)</a:t>
            </a:r>
            <a:endParaRPr lang="en-US" dirty="0"/>
          </a:p>
        </p:txBody>
      </p:sp>
      <p:pic>
        <p:nvPicPr>
          <p:cNvPr id="14" name="Google Shape;14;p108"/>
          <p:cNvPicPr preferRelativeResize="0"/>
          <p:nvPr/>
        </p:nvPicPr>
        <p:blipFill rotWithShape="1">
          <a:blip r:embed="rId16">
            <a:alphaModFix/>
          </a:blip>
          <a:srcRect l="12227" t="23696" r="10487" b="23478"/>
          <a:stretch/>
        </p:blipFill>
        <p:spPr>
          <a:xfrm>
            <a:off x="10959548" y="6261450"/>
            <a:ext cx="1040296" cy="533316"/>
          </a:xfrm>
          <a:prstGeom prst="rect">
            <a:avLst/>
          </a:prstGeom>
          <a:noFill/>
          <a:ln>
            <a:noFill/>
          </a:ln>
        </p:spPr>
      </p:pic>
      <p:sp>
        <p:nvSpPr>
          <p:cNvPr id="15" name="Google Shape;15;p108"/>
          <p:cNvSpPr txBox="1"/>
          <p:nvPr/>
        </p:nvSpPr>
        <p:spPr>
          <a:xfrm>
            <a:off x="8128002" y="6448416"/>
            <a:ext cx="2740359" cy="109710"/>
          </a:xfrm>
          <a:prstGeom prst="rect">
            <a:avLst/>
          </a:prstGeom>
          <a:noFill/>
          <a:ln>
            <a:noFill/>
          </a:ln>
        </p:spPr>
        <p:txBody>
          <a:bodyPr spcFirstLastPara="1" wrap="square" lIns="0" tIns="0" rIns="0" bIns="0" anchor="t" anchorCtr="0">
            <a:spAutoFit/>
          </a:bodyPr>
          <a:lstStyle/>
          <a:p>
            <a:pPr marL="0" marR="0" lvl="0" indent="0" algn="r" rtl="0">
              <a:lnSpc>
                <a:spcPct val="100000"/>
              </a:lnSpc>
              <a:spcBef>
                <a:spcPts val="0"/>
              </a:spcBef>
              <a:spcAft>
                <a:spcPts val="0"/>
              </a:spcAft>
              <a:buClr>
                <a:srgbClr val="000000"/>
              </a:buClr>
              <a:buSzPts val="950"/>
              <a:buFont typeface="Arial"/>
              <a:buNone/>
            </a:pPr>
            <a:r>
              <a:rPr lang="en-US" sz="713" b="1" i="0" u="none" strike="noStrike" cap="none">
                <a:solidFill>
                  <a:schemeClr val="accent2"/>
                </a:solidFill>
                <a:latin typeface="Arial"/>
                <a:ea typeface="Arial"/>
                <a:cs typeface="Arial"/>
                <a:sym typeface="Arial"/>
              </a:rPr>
              <a:t>MANAGEMENT CONSULTED</a:t>
            </a:r>
            <a:endParaRPr sz="1050" b="0" i="0" u="none" strike="noStrike" cap="none">
              <a:solidFill>
                <a:srgbClr val="000000"/>
              </a:solidFill>
              <a:latin typeface="Arial"/>
              <a:ea typeface="Arial"/>
              <a:cs typeface="Arial"/>
              <a:sym typeface="Arial"/>
            </a:endParaRPr>
          </a:p>
        </p:txBody>
      </p:sp>
      <p:cxnSp>
        <p:nvCxnSpPr>
          <p:cNvPr id="16" name="Google Shape;16;p108"/>
          <p:cNvCxnSpPr/>
          <p:nvPr/>
        </p:nvCxnSpPr>
        <p:spPr>
          <a:xfrm flipH="1">
            <a:off x="278296" y="6518413"/>
            <a:ext cx="8256104" cy="1"/>
          </a:xfrm>
          <a:prstGeom prst="straightConnector1">
            <a:avLst/>
          </a:prstGeom>
          <a:noFill/>
          <a:ln w="9525" cap="flat" cmpd="sng">
            <a:solidFill>
              <a:srgbClr val="A5A5A5"/>
            </a:solidFill>
            <a:prstDash val="solid"/>
            <a:miter lim="800000"/>
            <a:headEnd type="none" w="sm" len="sm"/>
            <a:tailEnd type="none" w="sm" len="sm"/>
          </a:ln>
        </p:spPr>
      </p:cxnSp>
      <p:cxnSp>
        <p:nvCxnSpPr>
          <p:cNvPr id="2" name="Straight Connector 1">
            <a:extLst>
              <a:ext uri="{FF2B5EF4-FFF2-40B4-BE49-F238E27FC236}">
                <a16:creationId xmlns:a16="http://schemas.microsoft.com/office/drawing/2014/main" id="{AA3AF4B2-609C-675C-61F7-E4EC5AA718AC}"/>
              </a:ext>
            </a:extLst>
          </p:cNvPr>
          <p:cNvCxnSpPr>
            <a:cxnSpLocks/>
          </p:cNvCxnSpPr>
          <p:nvPr userDrawn="1"/>
        </p:nvCxnSpPr>
        <p:spPr>
          <a:xfrm flipH="1">
            <a:off x="278296" y="6518411"/>
            <a:ext cx="8256104" cy="1"/>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64082311"/>
      </p:ext>
    </p:extLst>
  </p:cSld>
  <p:clrMap bg1="lt1" tx1="dk1" bg2="dk2" tx2="lt2" accent1="accent1" accent2="accent2" accent3="accent3" accent4="accent4" accent5="accent5" accent6="accent6" hlink="hlink" folHlink="folHlink"/>
  <p:sldLayoutIdLst>
    <p:sldLayoutId id="2147483794" r:id="rId1"/>
    <p:sldLayoutId id="2147483795" r:id="rId2"/>
    <p:sldLayoutId id="2147483796" r:id="rId3"/>
    <p:sldLayoutId id="2147483797" r:id="rId4"/>
    <p:sldLayoutId id="2147483798" r:id="rId5"/>
    <p:sldLayoutId id="2147483800" r:id="rId6"/>
    <p:sldLayoutId id="2147483801" r:id="rId7"/>
    <p:sldLayoutId id="2147483802" r:id="rId8"/>
    <p:sldLayoutId id="2147483803" r:id="rId9"/>
    <p:sldLayoutId id="2147483804" r:id="rId10"/>
    <p:sldLayoutId id="2147483805" r:id="rId11"/>
    <p:sldLayoutId id="2147483806" r:id="rId12"/>
    <p:sldLayoutId id="2147483807" r:id="rId13"/>
    <p:sldLayoutId id="2147483808" r:id="rId14"/>
  </p:sldLayoutIdLst>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Montserrat" pitchFamily="2" charset="77"/>
          <a:ea typeface="Montserrat" pitchFamily="2" charset="77"/>
          <a:cs typeface="Arial"/>
          <a:sym typeface="Arial"/>
        </a:defRPr>
      </a:lvl1pPr>
      <a:lvl2pPr marR="0" lvl="1"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microsoft.com/office/2007/relationships/hdphoto" Target="../media/hdphoto1.wdp"/><Relationship Id="rId13" Type="http://schemas.openxmlformats.org/officeDocument/2006/relationships/image" Target="../media/image12.png"/><Relationship Id="rId3" Type="http://schemas.openxmlformats.org/officeDocument/2006/relationships/image" Target="../media/image3.jpg"/><Relationship Id="rId7" Type="http://schemas.openxmlformats.org/officeDocument/2006/relationships/image" Target="../media/image7.png"/><Relationship Id="rId12"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jpg"/><Relationship Id="rId11" Type="http://schemas.openxmlformats.org/officeDocument/2006/relationships/image" Target="../media/image10.png"/><Relationship Id="rId5" Type="http://schemas.openxmlformats.org/officeDocument/2006/relationships/image" Target="../media/image5.jpg"/><Relationship Id="rId10" Type="http://schemas.openxmlformats.org/officeDocument/2006/relationships/image" Target="../media/image9.png"/><Relationship Id="rId4" Type="http://schemas.openxmlformats.org/officeDocument/2006/relationships/image" Target="../media/image4.jpg"/><Relationship Id="rId9" Type="http://schemas.openxmlformats.org/officeDocument/2006/relationships/image" Target="../media/image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 name="Picture 25" descr="A blue and black logo&#10;&#10;Description automatically generated">
            <a:extLst>
              <a:ext uri="{FF2B5EF4-FFF2-40B4-BE49-F238E27FC236}">
                <a16:creationId xmlns:a16="http://schemas.microsoft.com/office/drawing/2014/main" id="{8FF75E28-0E85-630E-0EC9-DCF0EA728AF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34632" y="5813031"/>
            <a:ext cx="627545" cy="627545"/>
          </a:xfrm>
          <a:prstGeom prst="rect">
            <a:avLst/>
          </a:prstGeom>
        </p:spPr>
      </p:pic>
      <p:pic>
        <p:nvPicPr>
          <p:cNvPr id="24" name="Picture 23" descr="A blue square with white text&#10;&#10;Description automatically generated">
            <a:extLst>
              <a:ext uri="{FF2B5EF4-FFF2-40B4-BE49-F238E27FC236}">
                <a16:creationId xmlns:a16="http://schemas.microsoft.com/office/drawing/2014/main" id="{D5C06BDF-3956-E975-24C7-388A5E2384B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11728" y="5832077"/>
            <a:ext cx="681717" cy="681717"/>
          </a:xfrm>
          <a:prstGeom prst="rect">
            <a:avLst/>
          </a:prstGeom>
        </p:spPr>
      </p:pic>
      <p:pic>
        <p:nvPicPr>
          <p:cNvPr id="14" name="Picture 13" descr="A colorful logo with text&#10;&#10;Description automatically generated">
            <a:extLst>
              <a:ext uri="{FF2B5EF4-FFF2-40B4-BE49-F238E27FC236}">
                <a16:creationId xmlns:a16="http://schemas.microsoft.com/office/drawing/2014/main" id="{9128FFE3-0663-6C22-E41C-1C4701DCD1F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809919" y="5715000"/>
            <a:ext cx="801809" cy="801809"/>
          </a:xfrm>
          <a:prstGeom prst="rect">
            <a:avLst/>
          </a:prstGeom>
        </p:spPr>
      </p:pic>
      <p:pic>
        <p:nvPicPr>
          <p:cNvPr id="20" name="Picture 19" descr="A logo for a company&#10;&#10;Description automatically generated">
            <a:extLst>
              <a:ext uri="{FF2B5EF4-FFF2-40B4-BE49-F238E27FC236}">
                <a16:creationId xmlns:a16="http://schemas.microsoft.com/office/drawing/2014/main" id="{3D8C23F0-42B6-A21D-2CB0-00FCA26C525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90600" y="5725341"/>
            <a:ext cx="788453" cy="788453"/>
          </a:xfrm>
          <a:prstGeom prst="rect">
            <a:avLst/>
          </a:prstGeom>
        </p:spPr>
      </p:pic>
      <p:sp>
        <p:nvSpPr>
          <p:cNvPr id="2" name="Title 1"/>
          <p:cNvSpPr>
            <a:spLocks noGrp="1"/>
          </p:cNvSpPr>
          <p:nvPr>
            <p:ph type="title"/>
          </p:nvPr>
        </p:nvSpPr>
        <p:spPr/>
        <p:txBody>
          <a:bodyPr>
            <a:noAutofit/>
          </a:bodyPr>
          <a:lstStyle/>
          <a:p>
            <a:r>
              <a:rPr lang="en-US" dirty="0">
                <a:solidFill>
                  <a:schemeClr val="tx1"/>
                </a:solidFill>
                <a:cs typeface="Calibri"/>
              </a:rPr>
              <a:t>Bring the </a:t>
            </a:r>
            <a:r>
              <a:rPr lang="en-US" b="1" dirty="0">
                <a:solidFill>
                  <a:schemeClr val="tx1"/>
                </a:solidFill>
                <a:cs typeface="Calibri"/>
              </a:rPr>
              <a:t>Management Consulted training </a:t>
            </a:r>
            <a:r>
              <a:rPr lang="en-US" dirty="0">
                <a:solidFill>
                  <a:schemeClr val="tx1"/>
                </a:solidFill>
                <a:cs typeface="Calibri"/>
              </a:rPr>
              <a:t>program </a:t>
            </a:r>
            <a:r>
              <a:rPr lang="en-US" b="1" dirty="0">
                <a:solidFill>
                  <a:schemeClr val="tx1"/>
                </a:solidFill>
                <a:cs typeface="Calibri"/>
              </a:rPr>
              <a:t>to your organization and become a trusted advisor for your key stakeholders</a:t>
            </a:r>
          </a:p>
        </p:txBody>
      </p:sp>
      <p:grpSp>
        <p:nvGrpSpPr>
          <p:cNvPr id="18" name="Group 17">
            <a:extLst>
              <a:ext uri="{FF2B5EF4-FFF2-40B4-BE49-F238E27FC236}">
                <a16:creationId xmlns:a16="http://schemas.microsoft.com/office/drawing/2014/main" id="{05EF9A05-697B-778C-D0F4-8A67C933A56A}"/>
              </a:ext>
            </a:extLst>
          </p:cNvPr>
          <p:cNvGrpSpPr/>
          <p:nvPr/>
        </p:nvGrpSpPr>
        <p:grpSpPr>
          <a:xfrm>
            <a:off x="2438399" y="2133600"/>
            <a:ext cx="7391401" cy="3341759"/>
            <a:chOff x="914399" y="1664496"/>
            <a:chExt cx="7391401" cy="3341759"/>
          </a:xfrm>
        </p:grpSpPr>
        <p:pic>
          <p:nvPicPr>
            <p:cNvPr id="1026" name="Picture 2">
              <a:extLst>
                <a:ext uri="{FF2B5EF4-FFF2-40B4-BE49-F238E27FC236}">
                  <a16:creationId xmlns:a16="http://schemas.microsoft.com/office/drawing/2014/main" id="{046CDE5D-78CD-1F4C-73B9-AC0E15FA7514}"/>
                </a:ext>
              </a:extLst>
            </p:cNvPr>
            <p:cNvPicPr>
              <a:picLocks noChangeAspect="1" noChangeArrowheads="1"/>
            </p:cNvPicPr>
            <p:nvPr/>
          </p:nvPicPr>
          <p:blipFill rotWithShape="1">
            <a:blip r:embed="rId7">
              <a:clrChange>
                <a:clrFrom>
                  <a:srgbClr val="FDFDFD"/>
                </a:clrFrom>
                <a:clrTo>
                  <a:srgbClr val="FDFDFD">
                    <a:alpha val="0"/>
                  </a:srgbClr>
                </a:clrTo>
              </a:clrChange>
              <a:alphaModFix amt="50000"/>
              <a:extLst>
                <a:ext uri="{BEBA8EAE-BF5A-486C-A8C5-ECC9F3942E4B}">
                  <a14:imgProps xmlns:a14="http://schemas.microsoft.com/office/drawing/2010/main">
                    <a14:imgLayer r:embed="rId8">
                      <a14:imgEffect>
                        <a14:saturation sat="400000"/>
                      </a14:imgEffect>
                    </a14:imgLayer>
                  </a14:imgProps>
                </a:ext>
                <a:ext uri="{28A0092B-C50C-407E-A947-70E740481C1C}">
                  <a14:useLocalDpi xmlns:a14="http://schemas.microsoft.com/office/drawing/2010/main" val="0"/>
                </a:ext>
              </a:extLst>
            </a:blip>
            <a:srcRect l="10059" t="16356" r="9108" b="29574"/>
            <a:stretch/>
          </p:blipFill>
          <p:spPr bwMode="auto">
            <a:xfrm>
              <a:off x="914399" y="2225146"/>
              <a:ext cx="7391401" cy="278110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E5CE8569-788F-0E64-9856-2E7A38330BED}"/>
                </a:ext>
              </a:extLst>
            </p:cNvPr>
            <p:cNvSpPr txBox="1"/>
            <p:nvPr/>
          </p:nvSpPr>
          <p:spPr>
            <a:xfrm>
              <a:off x="1046249" y="1671090"/>
              <a:ext cx="1717505" cy="2292935"/>
            </a:xfrm>
            <a:prstGeom prst="rect">
              <a:avLst/>
            </a:prstGeom>
            <a:noFill/>
          </p:spPr>
          <p:txBody>
            <a:bodyPr wrap="square" rtlCol="0">
              <a:spAutoFit/>
            </a:bodyPr>
            <a:lstStyle/>
            <a:p>
              <a:pPr algn="ctr"/>
              <a:r>
                <a:rPr lang="en-US" sz="1300" b="1" dirty="0"/>
                <a:t>Hard to understand slides</a:t>
              </a:r>
            </a:p>
            <a:p>
              <a:pPr algn="ctr"/>
              <a:endParaRPr lang="en-US" sz="1300" b="1" dirty="0"/>
            </a:p>
            <a:p>
              <a:pPr algn="ctr"/>
              <a:r>
                <a:rPr lang="en-US" sz="1300" b="1" dirty="0"/>
                <a:t>Ineffective meetings</a:t>
              </a:r>
            </a:p>
            <a:p>
              <a:pPr algn="ctr"/>
              <a:endParaRPr lang="en-US" sz="1300" b="1" dirty="0"/>
            </a:p>
            <a:p>
              <a:pPr algn="ctr"/>
              <a:r>
                <a:rPr lang="en-US" sz="1300" b="1" dirty="0"/>
                <a:t>Disengaged stakeholders</a:t>
              </a:r>
            </a:p>
            <a:p>
              <a:pPr algn="ctr"/>
              <a:endParaRPr lang="en-US" sz="1300" b="1" dirty="0"/>
            </a:p>
            <a:p>
              <a:pPr algn="ctr"/>
              <a:r>
                <a:rPr lang="en-US" sz="1300" b="1" dirty="0"/>
                <a:t>Ideas that don’t turn to action</a:t>
              </a:r>
            </a:p>
          </p:txBody>
        </p:sp>
        <p:sp>
          <p:nvSpPr>
            <p:cNvPr id="11" name="TextBox 10">
              <a:extLst>
                <a:ext uri="{FF2B5EF4-FFF2-40B4-BE49-F238E27FC236}">
                  <a16:creationId xmlns:a16="http://schemas.microsoft.com/office/drawing/2014/main" id="{19D1FBC8-D38B-73D7-2DFF-2D615C4EB8ED}"/>
                </a:ext>
              </a:extLst>
            </p:cNvPr>
            <p:cNvSpPr txBox="1"/>
            <p:nvPr/>
          </p:nvSpPr>
          <p:spPr>
            <a:xfrm>
              <a:off x="6380249" y="1664496"/>
              <a:ext cx="1717505" cy="2292935"/>
            </a:xfrm>
            <a:prstGeom prst="rect">
              <a:avLst/>
            </a:prstGeom>
            <a:noFill/>
          </p:spPr>
          <p:txBody>
            <a:bodyPr wrap="square" rtlCol="0">
              <a:spAutoFit/>
            </a:bodyPr>
            <a:lstStyle/>
            <a:p>
              <a:pPr algn="ctr"/>
              <a:r>
                <a:rPr lang="en-US" sz="1300" b="1" dirty="0"/>
                <a:t>Clear slides with firm takeaways</a:t>
              </a:r>
            </a:p>
            <a:p>
              <a:pPr algn="ctr"/>
              <a:endParaRPr lang="en-US" sz="1300" b="1" dirty="0"/>
            </a:p>
            <a:p>
              <a:pPr algn="ctr"/>
              <a:r>
                <a:rPr lang="en-US" sz="1300" b="1" dirty="0"/>
                <a:t>Effective and efficient meetings</a:t>
              </a:r>
            </a:p>
            <a:p>
              <a:pPr algn="ctr"/>
              <a:endParaRPr lang="en-US" sz="1300" b="1" dirty="0"/>
            </a:p>
            <a:p>
              <a:pPr algn="ctr"/>
              <a:r>
                <a:rPr lang="en-US" sz="1300" b="1" dirty="0"/>
                <a:t>Engaged stakeholders </a:t>
              </a:r>
            </a:p>
            <a:p>
              <a:pPr algn="ctr"/>
              <a:endParaRPr lang="en-US" sz="1300" b="1" dirty="0"/>
            </a:p>
            <a:p>
              <a:pPr algn="ctr"/>
              <a:r>
                <a:rPr lang="en-US" sz="1300" b="1" dirty="0"/>
                <a:t>Ideas that lead </a:t>
              </a:r>
            </a:p>
            <a:p>
              <a:pPr algn="ctr"/>
              <a:r>
                <a:rPr lang="en-US" sz="1300" b="1" dirty="0"/>
                <a:t>to action</a:t>
              </a:r>
            </a:p>
          </p:txBody>
        </p:sp>
        <p:sp>
          <p:nvSpPr>
            <p:cNvPr id="12" name="TextBox 11">
              <a:extLst>
                <a:ext uri="{FF2B5EF4-FFF2-40B4-BE49-F238E27FC236}">
                  <a16:creationId xmlns:a16="http://schemas.microsoft.com/office/drawing/2014/main" id="{1749DBF4-5CBC-535A-9CF7-A225FE1F49DF}"/>
                </a:ext>
              </a:extLst>
            </p:cNvPr>
            <p:cNvSpPr txBox="1"/>
            <p:nvPr/>
          </p:nvSpPr>
          <p:spPr>
            <a:xfrm>
              <a:off x="2794000" y="2588347"/>
              <a:ext cx="3556000" cy="292388"/>
            </a:xfrm>
            <a:prstGeom prst="rect">
              <a:avLst/>
            </a:prstGeom>
            <a:noFill/>
          </p:spPr>
          <p:txBody>
            <a:bodyPr wrap="square" rtlCol="0">
              <a:spAutoFit/>
            </a:bodyPr>
            <a:lstStyle/>
            <a:p>
              <a:pPr algn="ctr"/>
              <a:r>
                <a:rPr lang="en-US" sz="1300" b="1" dirty="0"/>
                <a:t>Pyramidal Communication Framework</a:t>
              </a:r>
            </a:p>
          </p:txBody>
        </p:sp>
      </p:grpSp>
      <p:sp>
        <p:nvSpPr>
          <p:cNvPr id="16" name="TextBox 15">
            <a:extLst>
              <a:ext uri="{FF2B5EF4-FFF2-40B4-BE49-F238E27FC236}">
                <a16:creationId xmlns:a16="http://schemas.microsoft.com/office/drawing/2014/main" id="{B1B586B3-5463-540D-1D92-F9C566B2EF6B}"/>
              </a:ext>
            </a:extLst>
          </p:cNvPr>
          <p:cNvSpPr txBox="1"/>
          <p:nvPr/>
        </p:nvSpPr>
        <p:spPr>
          <a:xfrm>
            <a:off x="152398" y="5410200"/>
            <a:ext cx="5791201" cy="276999"/>
          </a:xfrm>
          <a:prstGeom prst="rect">
            <a:avLst/>
          </a:prstGeom>
          <a:noFill/>
        </p:spPr>
        <p:txBody>
          <a:bodyPr wrap="square">
            <a:spAutoFit/>
          </a:bodyPr>
          <a:lstStyle/>
          <a:p>
            <a:r>
              <a:rPr lang="en-US" sz="1200" i="1" dirty="0">
                <a:solidFill>
                  <a:srgbClr val="888888"/>
                </a:solidFill>
                <a:latin typeface="+mj-lt"/>
                <a:ea typeface="Calibri" panose="020F0502020204030204" pitchFamily="34" charset="0"/>
              </a:rPr>
              <a:t>Scan to learn more about a training program trusted by partners including:</a:t>
            </a:r>
            <a:endParaRPr lang="en-US" sz="1200" i="1" u="sng" dirty="0">
              <a:solidFill>
                <a:srgbClr val="1155CC"/>
              </a:solidFill>
              <a:latin typeface="+mj-lt"/>
              <a:ea typeface="Calibri" panose="020F0502020204030204" pitchFamily="34" charset="0"/>
            </a:endParaRPr>
          </a:p>
        </p:txBody>
      </p:sp>
      <p:sp>
        <p:nvSpPr>
          <p:cNvPr id="17" name="TextBox 16">
            <a:extLst>
              <a:ext uri="{FF2B5EF4-FFF2-40B4-BE49-F238E27FC236}">
                <a16:creationId xmlns:a16="http://schemas.microsoft.com/office/drawing/2014/main" id="{C2E2F960-0A89-9D98-A3AB-AC0A1753B929}"/>
              </a:ext>
            </a:extLst>
          </p:cNvPr>
          <p:cNvSpPr txBox="1"/>
          <p:nvPr/>
        </p:nvSpPr>
        <p:spPr>
          <a:xfrm>
            <a:off x="2213680" y="1292352"/>
            <a:ext cx="7758545" cy="707886"/>
          </a:xfrm>
          <a:prstGeom prst="rect">
            <a:avLst/>
          </a:prstGeom>
          <a:noFill/>
        </p:spPr>
        <p:txBody>
          <a:bodyPr wrap="square" rtlCol="0">
            <a:spAutoFit/>
          </a:bodyPr>
          <a:lstStyle/>
          <a:p>
            <a:pPr algn="ctr"/>
            <a:r>
              <a:rPr lang="en-US" sz="2000" b="1" dirty="0"/>
              <a:t>This approach is the bridge that takes you from ineffective to influential!</a:t>
            </a:r>
          </a:p>
        </p:txBody>
      </p:sp>
      <p:sp>
        <p:nvSpPr>
          <p:cNvPr id="6" name="TextBox 5">
            <a:extLst>
              <a:ext uri="{FF2B5EF4-FFF2-40B4-BE49-F238E27FC236}">
                <a16:creationId xmlns:a16="http://schemas.microsoft.com/office/drawing/2014/main" id="{C5C74700-576D-9C1C-62B7-4FEE5A2E9F67}"/>
              </a:ext>
            </a:extLst>
          </p:cNvPr>
          <p:cNvSpPr txBox="1"/>
          <p:nvPr/>
        </p:nvSpPr>
        <p:spPr>
          <a:xfrm>
            <a:off x="513463" y="3028208"/>
            <a:ext cx="1500811" cy="400110"/>
          </a:xfrm>
          <a:prstGeom prst="rect">
            <a:avLst/>
          </a:prstGeom>
          <a:noFill/>
        </p:spPr>
        <p:txBody>
          <a:bodyPr wrap="square" rtlCol="0">
            <a:spAutoFit/>
          </a:bodyPr>
          <a:lstStyle/>
          <a:p>
            <a:r>
              <a:rPr lang="en-US" sz="1000" b="1" dirty="0"/>
              <a:t>Where your team is now</a:t>
            </a:r>
          </a:p>
        </p:txBody>
      </p:sp>
      <p:cxnSp>
        <p:nvCxnSpPr>
          <p:cNvPr id="7" name="Straight Arrow Connector 6">
            <a:extLst>
              <a:ext uri="{FF2B5EF4-FFF2-40B4-BE49-F238E27FC236}">
                <a16:creationId xmlns:a16="http://schemas.microsoft.com/office/drawing/2014/main" id="{F752DCF9-A9E9-4F31-18CE-0F91D3A2B852}"/>
              </a:ext>
            </a:extLst>
          </p:cNvPr>
          <p:cNvCxnSpPr>
            <a:cxnSpLocks/>
          </p:cNvCxnSpPr>
          <p:nvPr/>
        </p:nvCxnSpPr>
        <p:spPr>
          <a:xfrm>
            <a:off x="2014274" y="3276600"/>
            <a:ext cx="30835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F12D115A-A99F-4962-DF8B-6A1EA6762D77}"/>
              </a:ext>
            </a:extLst>
          </p:cNvPr>
          <p:cNvSpPr/>
          <p:nvPr/>
        </p:nvSpPr>
        <p:spPr>
          <a:xfrm>
            <a:off x="513463" y="2968839"/>
            <a:ext cx="1457461" cy="567437"/>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CF45A19E-09F6-B72E-A80E-6699DCEFDCAF}"/>
              </a:ext>
            </a:extLst>
          </p:cNvPr>
          <p:cNvSpPr txBox="1"/>
          <p:nvPr/>
        </p:nvSpPr>
        <p:spPr>
          <a:xfrm>
            <a:off x="10389638" y="3021864"/>
            <a:ext cx="1500811" cy="400110"/>
          </a:xfrm>
          <a:prstGeom prst="rect">
            <a:avLst/>
          </a:prstGeom>
          <a:noFill/>
        </p:spPr>
        <p:txBody>
          <a:bodyPr wrap="square" rtlCol="0">
            <a:spAutoFit/>
          </a:bodyPr>
          <a:lstStyle/>
          <a:p>
            <a:r>
              <a:rPr lang="en-US" sz="1000" b="1" dirty="0">
                <a:highlight>
                  <a:srgbClr val="FFFF00"/>
                </a:highlight>
              </a:rPr>
              <a:t>Where your team will be post-training</a:t>
            </a:r>
          </a:p>
        </p:txBody>
      </p:sp>
      <p:sp>
        <p:nvSpPr>
          <p:cNvPr id="10" name="Rectangle 9">
            <a:extLst>
              <a:ext uri="{FF2B5EF4-FFF2-40B4-BE49-F238E27FC236}">
                <a16:creationId xmlns:a16="http://schemas.microsoft.com/office/drawing/2014/main" id="{56E4FC47-65F6-86DC-4BAA-A7EE46FF605F}"/>
              </a:ext>
            </a:extLst>
          </p:cNvPr>
          <p:cNvSpPr/>
          <p:nvPr/>
        </p:nvSpPr>
        <p:spPr>
          <a:xfrm>
            <a:off x="10389638" y="2962495"/>
            <a:ext cx="1457461" cy="567437"/>
          </a:xfrm>
          <a:prstGeom prst="rect">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cxnSp>
        <p:nvCxnSpPr>
          <p:cNvPr id="13" name="Straight Arrow Connector 12">
            <a:extLst>
              <a:ext uri="{FF2B5EF4-FFF2-40B4-BE49-F238E27FC236}">
                <a16:creationId xmlns:a16="http://schemas.microsoft.com/office/drawing/2014/main" id="{FF7F331B-D41D-3361-E08E-D07C1A478BCB}"/>
              </a:ext>
            </a:extLst>
          </p:cNvPr>
          <p:cNvCxnSpPr>
            <a:cxnSpLocks/>
          </p:cNvCxnSpPr>
          <p:nvPr/>
        </p:nvCxnSpPr>
        <p:spPr>
          <a:xfrm flipH="1">
            <a:off x="9972224" y="3276600"/>
            <a:ext cx="31089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21" name="Picture 20" descr="A black background with white text&#10;&#10;Description automatically generated">
            <a:extLst>
              <a:ext uri="{FF2B5EF4-FFF2-40B4-BE49-F238E27FC236}">
                <a16:creationId xmlns:a16="http://schemas.microsoft.com/office/drawing/2014/main" id="{272B2944-4F24-8A1A-D03A-7EE366A1C33C}"/>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252264" y="5682303"/>
            <a:ext cx="888999" cy="888999"/>
          </a:xfrm>
          <a:prstGeom prst="rect">
            <a:avLst/>
          </a:prstGeom>
        </p:spPr>
      </p:pic>
      <p:pic>
        <p:nvPicPr>
          <p:cNvPr id="23" name="Picture 22" descr="A red heart and a black background&#10;&#10;Description automatically generated">
            <a:extLst>
              <a:ext uri="{FF2B5EF4-FFF2-40B4-BE49-F238E27FC236}">
                <a16:creationId xmlns:a16="http://schemas.microsoft.com/office/drawing/2014/main" id="{04E5C723-3D1D-0A21-1E13-A6EA2BC4F6A3}"/>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5331350" y="5667820"/>
            <a:ext cx="927612" cy="927612"/>
          </a:xfrm>
          <a:prstGeom prst="rect">
            <a:avLst/>
          </a:prstGeom>
        </p:spPr>
      </p:pic>
      <p:pic>
        <p:nvPicPr>
          <p:cNvPr id="27" name="Picture 26" descr="A blue and white text on a black background&#10;&#10;Description automatically generated">
            <a:extLst>
              <a:ext uri="{FF2B5EF4-FFF2-40B4-BE49-F238E27FC236}">
                <a16:creationId xmlns:a16="http://schemas.microsoft.com/office/drawing/2014/main" id="{32E49A70-26D8-290E-8E21-4C2816997123}"/>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6396231" y="5662996"/>
            <a:ext cx="927612" cy="927612"/>
          </a:xfrm>
          <a:prstGeom prst="rect">
            <a:avLst/>
          </a:prstGeom>
        </p:spPr>
      </p:pic>
      <p:pic>
        <p:nvPicPr>
          <p:cNvPr id="29" name="Picture 28" descr="A blue circle with white m in it&#10;&#10;Description automatically generated">
            <a:extLst>
              <a:ext uri="{FF2B5EF4-FFF2-40B4-BE49-F238E27FC236}">
                <a16:creationId xmlns:a16="http://schemas.microsoft.com/office/drawing/2014/main" id="{8AEE53BD-5CEF-EC9A-655E-E316B96267BD}"/>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7461112" y="5725372"/>
            <a:ext cx="805116" cy="805116"/>
          </a:xfrm>
          <a:prstGeom prst="rect">
            <a:avLst/>
          </a:prstGeom>
        </p:spPr>
      </p:pic>
      <p:pic>
        <p:nvPicPr>
          <p:cNvPr id="31" name="Picture 30" descr="A qr code with a blue diamond and a gold triangle&#10;&#10;Description automatically generated">
            <a:extLst>
              <a:ext uri="{FF2B5EF4-FFF2-40B4-BE49-F238E27FC236}">
                <a16:creationId xmlns:a16="http://schemas.microsoft.com/office/drawing/2014/main" id="{C34624BB-9D8E-C3B8-9286-1194314E343F}"/>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167696" y="5741529"/>
            <a:ext cx="770545" cy="770545"/>
          </a:xfrm>
          <a:prstGeom prst="rect">
            <a:avLst/>
          </a:prstGeom>
        </p:spPr>
      </p:pic>
    </p:spTree>
    <p:extLst>
      <p:ext uri="{BB962C8B-B14F-4D97-AF65-F5344CB8AC3E}">
        <p14:creationId xmlns:p14="http://schemas.microsoft.com/office/powerpoint/2010/main" val="3166841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BC475C-5463-4BCD-A979-5CF4549A3D80}"/>
              </a:ext>
            </a:extLst>
          </p:cNvPr>
          <p:cNvSpPr>
            <a:spLocks noGrp="1"/>
          </p:cNvSpPr>
          <p:nvPr>
            <p:ph type="title"/>
          </p:nvPr>
        </p:nvSpPr>
        <p:spPr/>
        <p:txBody>
          <a:bodyPr/>
          <a:lstStyle/>
          <a:p>
            <a:r>
              <a:rPr lang="en-US" dirty="0"/>
              <a:t>SCR Template: This is the 1</a:t>
            </a:r>
            <a:r>
              <a:rPr lang="en-US" baseline="30000" dirty="0"/>
              <a:t>st</a:t>
            </a:r>
            <a:r>
              <a:rPr lang="en-US" dirty="0"/>
              <a:t> slide of your deck and sets context for what’s to come</a:t>
            </a:r>
          </a:p>
        </p:txBody>
      </p:sp>
      <p:sp>
        <p:nvSpPr>
          <p:cNvPr id="7" name="Rectangle 6"/>
          <p:cNvSpPr/>
          <p:nvPr/>
        </p:nvSpPr>
        <p:spPr bwMode="auto">
          <a:xfrm>
            <a:off x="2009683" y="2133602"/>
            <a:ext cx="2524701" cy="590948"/>
          </a:xfrm>
          <a:prstGeom prst="rect">
            <a:avLst/>
          </a:prstGeom>
          <a:solidFill>
            <a:schemeClr val="accent2"/>
          </a:solidFill>
          <a:ln>
            <a:solidFill>
              <a:schemeClr val="accent2"/>
            </a:solidFill>
          </a:ln>
          <a:effectLst/>
        </p:spPr>
        <p:style>
          <a:lnRef idx="2">
            <a:schemeClr val="accent1">
              <a:shade val="50000"/>
            </a:schemeClr>
          </a:lnRef>
          <a:fillRef idx="1">
            <a:schemeClr val="accent1"/>
          </a:fillRef>
          <a:effectRef idx="0">
            <a:schemeClr val="accent1"/>
          </a:effectRef>
          <a:fontRef idx="minor">
            <a:schemeClr val="lt1"/>
          </a:fontRef>
        </p:style>
        <p:txBody>
          <a:bodyPr lIns="137160" rtlCol="0" anchor="ctr"/>
          <a:lstStyle/>
          <a:p>
            <a:pPr algn="ctr" defTabSz="685800">
              <a:lnSpc>
                <a:spcPct val="90000"/>
              </a:lnSpc>
              <a:defRPr/>
            </a:pPr>
            <a:r>
              <a:rPr lang="en-US" b="1" dirty="0">
                <a:solidFill>
                  <a:srgbClr val="FFFFFF"/>
                </a:solidFill>
                <a:latin typeface="Arial" panose="020B0604020202020204"/>
              </a:rPr>
              <a:t>Where we were</a:t>
            </a:r>
          </a:p>
        </p:txBody>
      </p:sp>
      <p:sp>
        <p:nvSpPr>
          <p:cNvPr id="8" name="Rectangle 7"/>
          <p:cNvSpPr/>
          <p:nvPr/>
        </p:nvSpPr>
        <p:spPr bwMode="auto">
          <a:xfrm>
            <a:off x="4833650" y="2724549"/>
            <a:ext cx="2524700" cy="2286000"/>
          </a:xfrm>
          <a:prstGeom prst="rect">
            <a:avLst/>
          </a:prstGeom>
          <a:solidFill>
            <a:schemeClr val="bg1">
              <a:lumMod val="95000"/>
            </a:schemeClr>
          </a:solidFill>
          <a:ln>
            <a:solidFill>
              <a:schemeClr val="accent2"/>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buSzPts val="1000"/>
              <a:tabLst>
                <a:tab pos="457200" algn="l"/>
              </a:tabLst>
              <a:defRPr/>
            </a:pPr>
            <a:r>
              <a:rPr lang="en-US" sz="1350" b="1" dirty="0">
                <a:solidFill>
                  <a:srgbClr val="000000"/>
                </a:solidFill>
                <a:latin typeface="Arial" panose="020B0604020202020204"/>
              </a:rPr>
              <a:t>Introduce the challenge, issue, or change. What’s different now? What’s the tension point?</a:t>
            </a:r>
          </a:p>
        </p:txBody>
      </p:sp>
      <p:sp>
        <p:nvSpPr>
          <p:cNvPr id="9" name="Rectangle 8"/>
          <p:cNvSpPr/>
          <p:nvPr/>
        </p:nvSpPr>
        <p:spPr bwMode="auto">
          <a:xfrm>
            <a:off x="4833650" y="2133601"/>
            <a:ext cx="2524701" cy="590948"/>
          </a:xfrm>
          <a:prstGeom prst="rect">
            <a:avLst/>
          </a:prstGeom>
          <a:solidFill>
            <a:schemeClr val="accent2"/>
          </a:solidFill>
          <a:ln>
            <a:solidFill>
              <a:schemeClr val="accent2"/>
            </a:solidFill>
          </a:ln>
          <a:effectLst/>
        </p:spPr>
        <p:style>
          <a:lnRef idx="2">
            <a:schemeClr val="accent1">
              <a:shade val="50000"/>
            </a:schemeClr>
          </a:lnRef>
          <a:fillRef idx="1">
            <a:schemeClr val="accent1"/>
          </a:fillRef>
          <a:effectRef idx="0">
            <a:schemeClr val="accent1"/>
          </a:effectRef>
          <a:fontRef idx="minor">
            <a:schemeClr val="lt1"/>
          </a:fontRef>
        </p:style>
        <p:txBody>
          <a:bodyPr lIns="137160" rtlCol="0" anchor="ctr"/>
          <a:lstStyle/>
          <a:p>
            <a:pPr algn="ctr" defTabSz="685800">
              <a:lnSpc>
                <a:spcPct val="90000"/>
              </a:lnSpc>
              <a:defRPr/>
            </a:pPr>
            <a:r>
              <a:rPr lang="en-US" b="1" dirty="0">
                <a:solidFill>
                  <a:srgbClr val="FFFFFF"/>
                </a:solidFill>
                <a:latin typeface="Arial" panose="020B0604020202020204"/>
              </a:rPr>
              <a:t>What’s changed</a:t>
            </a:r>
          </a:p>
        </p:txBody>
      </p:sp>
      <p:sp>
        <p:nvSpPr>
          <p:cNvPr id="11" name="Rectangle 10"/>
          <p:cNvSpPr/>
          <p:nvPr/>
        </p:nvSpPr>
        <p:spPr bwMode="auto">
          <a:xfrm>
            <a:off x="2009683" y="2724549"/>
            <a:ext cx="2524701" cy="2286000"/>
          </a:xfrm>
          <a:prstGeom prst="rect">
            <a:avLst/>
          </a:prstGeom>
          <a:solidFill>
            <a:schemeClr val="bg1">
              <a:lumMod val="95000"/>
            </a:schemeClr>
          </a:solidFill>
          <a:ln>
            <a:solidFill>
              <a:schemeClr val="accent2"/>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685800">
              <a:buSzPts val="1000"/>
              <a:tabLst>
                <a:tab pos="457200" algn="l"/>
              </a:tabLst>
              <a:defRPr/>
            </a:pPr>
            <a:r>
              <a:rPr lang="en-US" sz="1350" b="1" dirty="0">
                <a:solidFill>
                  <a:srgbClr val="000000"/>
                </a:solidFill>
                <a:latin typeface="Arial" panose="020B0604020202020204"/>
              </a:rPr>
              <a:t>[Briefly describe the current state or background. What’s going on? What’s already known or understood?]</a:t>
            </a:r>
          </a:p>
        </p:txBody>
      </p:sp>
      <p:sp>
        <p:nvSpPr>
          <p:cNvPr id="13" name="Rectangle 12">
            <a:extLst>
              <a:ext uri="{FF2B5EF4-FFF2-40B4-BE49-F238E27FC236}">
                <a16:creationId xmlns:a16="http://schemas.microsoft.com/office/drawing/2014/main" id="{FE9BF996-2E26-4E74-AE81-66611E151459}"/>
              </a:ext>
            </a:extLst>
          </p:cNvPr>
          <p:cNvSpPr/>
          <p:nvPr/>
        </p:nvSpPr>
        <p:spPr bwMode="auto">
          <a:xfrm>
            <a:off x="7591330" y="2133600"/>
            <a:ext cx="2524701" cy="590948"/>
          </a:xfrm>
          <a:prstGeom prst="rect">
            <a:avLst/>
          </a:prstGeom>
          <a:solidFill>
            <a:schemeClr val="accent2"/>
          </a:solidFill>
          <a:ln>
            <a:solidFill>
              <a:schemeClr val="accent2"/>
            </a:solidFill>
          </a:ln>
          <a:effectLst/>
        </p:spPr>
        <p:style>
          <a:lnRef idx="2">
            <a:schemeClr val="accent1">
              <a:shade val="50000"/>
            </a:schemeClr>
          </a:lnRef>
          <a:fillRef idx="1">
            <a:schemeClr val="accent1"/>
          </a:fillRef>
          <a:effectRef idx="0">
            <a:schemeClr val="accent1"/>
          </a:effectRef>
          <a:fontRef idx="minor">
            <a:schemeClr val="lt1"/>
          </a:fontRef>
        </p:style>
        <p:txBody>
          <a:bodyPr lIns="137160" rtlCol="0" anchor="ctr"/>
          <a:lstStyle/>
          <a:p>
            <a:pPr algn="ctr" defTabSz="685800">
              <a:lnSpc>
                <a:spcPct val="90000"/>
              </a:lnSpc>
              <a:defRPr/>
            </a:pPr>
            <a:r>
              <a:rPr lang="en-US" b="1" dirty="0">
                <a:solidFill>
                  <a:srgbClr val="FFFFFF"/>
                </a:solidFill>
                <a:latin typeface="Arial" panose="020B0604020202020204"/>
              </a:rPr>
              <a:t>Today’s focus</a:t>
            </a:r>
          </a:p>
        </p:txBody>
      </p:sp>
      <p:sp>
        <p:nvSpPr>
          <p:cNvPr id="14" name="Rectangle 13">
            <a:extLst>
              <a:ext uri="{FF2B5EF4-FFF2-40B4-BE49-F238E27FC236}">
                <a16:creationId xmlns:a16="http://schemas.microsoft.com/office/drawing/2014/main" id="{B8EFC9C1-194F-49EB-B00E-FB26AF0D2ABB}"/>
              </a:ext>
            </a:extLst>
          </p:cNvPr>
          <p:cNvSpPr/>
          <p:nvPr/>
        </p:nvSpPr>
        <p:spPr bwMode="auto">
          <a:xfrm>
            <a:off x="7591330" y="2724549"/>
            <a:ext cx="2524700" cy="2286000"/>
          </a:xfrm>
          <a:prstGeom prst="rect">
            <a:avLst/>
          </a:prstGeom>
          <a:solidFill>
            <a:schemeClr val="bg1">
              <a:lumMod val="95000"/>
            </a:schemeClr>
          </a:solidFill>
          <a:ln>
            <a:solidFill>
              <a:schemeClr val="accent2"/>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algn="ctr">
              <a:lnSpc>
                <a:spcPct val="115000"/>
              </a:lnSpc>
              <a:spcAft>
                <a:spcPts val="800"/>
              </a:spcAft>
              <a:buSzPts val="1000"/>
              <a:tabLst>
                <a:tab pos="457200" algn="l"/>
              </a:tabLst>
            </a:pPr>
            <a:r>
              <a:rPr lang="en-US" sz="1350" b="1" dirty="0">
                <a:solidFill>
                  <a:srgbClr val="000000"/>
                </a:solidFill>
                <a:latin typeface="Arial" panose="020B0604020202020204"/>
              </a:rPr>
              <a:t>Offer a solution, recommendation, or clear action plan. What should be done next? What’s the benefit of doing so?</a:t>
            </a:r>
          </a:p>
        </p:txBody>
      </p:sp>
      <p:sp>
        <p:nvSpPr>
          <p:cNvPr id="4" name="TextBox 3">
            <a:extLst>
              <a:ext uri="{FF2B5EF4-FFF2-40B4-BE49-F238E27FC236}">
                <a16:creationId xmlns:a16="http://schemas.microsoft.com/office/drawing/2014/main" id="{11AC608E-93F7-4B04-5D78-91CFD4E3E42D}"/>
              </a:ext>
            </a:extLst>
          </p:cNvPr>
          <p:cNvSpPr txBox="1"/>
          <p:nvPr/>
        </p:nvSpPr>
        <p:spPr>
          <a:xfrm>
            <a:off x="2438400" y="5486400"/>
            <a:ext cx="1500811" cy="861774"/>
          </a:xfrm>
          <a:prstGeom prst="rect">
            <a:avLst/>
          </a:prstGeom>
          <a:noFill/>
        </p:spPr>
        <p:txBody>
          <a:bodyPr wrap="square" rtlCol="0">
            <a:spAutoFit/>
          </a:bodyPr>
          <a:lstStyle/>
          <a:p>
            <a:r>
              <a:rPr lang="en-US" sz="1000" dirty="0"/>
              <a:t>The </a:t>
            </a:r>
            <a:r>
              <a:rPr lang="en-US" sz="1000" b="1" dirty="0"/>
              <a:t>Situation</a:t>
            </a:r>
            <a:r>
              <a:rPr lang="en-US" sz="1000" dirty="0"/>
              <a:t> – Current state or historical context critical that’s critical to know</a:t>
            </a:r>
          </a:p>
        </p:txBody>
      </p:sp>
      <p:sp>
        <p:nvSpPr>
          <p:cNvPr id="5" name="Rectangle 4">
            <a:extLst>
              <a:ext uri="{FF2B5EF4-FFF2-40B4-BE49-F238E27FC236}">
                <a16:creationId xmlns:a16="http://schemas.microsoft.com/office/drawing/2014/main" id="{C5AD069D-CC2D-027C-54F1-31DB58250303}"/>
              </a:ext>
            </a:extLst>
          </p:cNvPr>
          <p:cNvSpPr/>
          <p:nvPr/>
        </p:nvSpPr>
        <p:spPr>
          <a:xfrm>
            <a:off x="2438400" y="5427030"/>
            <a:ext cx="1457461" cy="92114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8F3E50B5-7179-83F3-BACA-DC91E0A4A141}"/>
              </a:ext>
            </a:extLst>
          </p:cNvPr>
          <p:cNvSpPr txBox="1"/>
          <p:nvPr/>
        </p:nvSpPr>
        <p:spPr>
          <a:xfrm>
            <a:off x="5345594" y="5486399"/>
            <a:ext cx="1500811" cy="707886"/>
          </a:xfrm>
          <a:prstGeom prst="rect">
            <a:avLst/>
          </a:prstGeom>
          <a:noFill/>
        </p:spPr>
        <p:txBody>
          <a:bodyPr wrap="square" rtlCol="0">
            <a:spAutoFit/>
          </a:bodyPr>
          <a:lstStyle/>
          <a:p>
            <a:r>
              <a:rPr lang="en-US" sz="1000" dirty="0"/>
              <a:t>The </a:t>
            </a:r>
            <a:r>
              <a:rPr lang="en-US" sz="1000" b="1" dirty="0"/>
              <a:t>Complication</a:t>
            </a:r>
            <a:r>
              <a:rPr lang="en-US" sz="1000" dirty="0"/>
              <a:t> – What changed to introduce tension to the story?</a:t>
            </a:r>
          </a:p>
        </p:txBody>
      </p:sp>
      <p:sp>
        <p:nvSpPr>
          <p:cNvPr id="10" name="Rectangle 9">
            <a:extLst>
              <a:ext uri="{FF2B5EF4-FFF2-40B4-BE49-F238E27FC236}">
                <a16:creationId xmlns:a16="http://schemas.microsoft.com/office/drawing/2014/main" id="{FDFAD4E2-A3E9-450F-3A8E-C02D60CA5708}"/>
              </a:ext>
            </a:extLst>
          </p:cNvPr>
          <p:cNvSpPr/>
          <p:nvPr/>
        </p:nvSpPr>
        <p:spPr>
          <a:xfrm>
            <a:off x="5345594" y="5427029"/>
            <a:ext cx="1457461" cy="92114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B91AC9F2-969D-A154-0640-D26F1C79DF8C}"/>
              </a:ext>
            </a:extLst>
          </p:cNvPr>
          <p:cNvSpPr txBox="1"/>
          <p:nvPr/>
        </p:nvSpPr>
        <p:spPr>
          <a:xfrm>
            <a:off x="8252788" y="5478516"/>
            <a:ext cx="1500811" cy="861774"/>
          </a:xfrm>
          <a:prstGeom prst="rect">
            <a:avLst/>
          </a:prstGeom>
          <a:noFill/>
        </p:spPr>
        <p:txBody>
          <a:bodyPr wrap="square" rtlCol="0">
            <a:spAutoFit/>
          </a:bodyPr>
          <a:lstStyle/>
          <a:p>
            <a:r>
              <a:rPr lang="en-US" sz="1000" dirty="0"/>
              <a:t>The </a:t>
            </a:r>
            <a:r>
              <a:rPr lang="en-US" sz="1000" b="1" dirty="0"/>
              <a:t>Resolution</a:t>
            </a:r>
            <a:r>
              <a:rPr lang="en-US" sz="1000" dirty="0"/>
              <a:t> – Key takeaway of meeting. Limit to ~10 words, include both “What” &amp; “Why” components.</a:t>
            </a:r>
          </a:p>
        </p:txBody>
      </p:sp>
      <p:sp>
        <p:nvSpPr>
          <p:cNvPr id="15" name="Rectangle 14">
            <a:extLst>
              <a:ext uri="{FF2B5EF4-FFF2-40B4-BE49-F238E27FC236}">
                <a16:creationId xmlns:a16="http://schemas.microsoft.com/office/drawing/2014/main" id="{C76BADF9-B662-318A-3A0D-6FF0326D5381}"/>
              </a:ext>
            </a:extLst>
          </p:cNvPr>
          <p:cNvSpPr/>
          <p:nvPr/>
        </p:nvSpPr>
        <p:spPr>
          <a:xfrm>
            <a:off x="8252788" y="5419146"/>
            <a:ext cx="1457461" cy="92114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574846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1FD1F6-EB18-D61E-B19E-0C1C239305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5F1DED-CEAB-DA4E-F093-D9E86D0BC661}"/>
              </a:ext>
            </a:extLst>
          </p:cNvPr>
          <p:cNvSpPr>
            <a:spLocks noGrp="1"/>
          </p:cNvSpPr>
          <p:nvPr>
            <p:ph type="title"/>
          </p:nvPr>
        </p:nvSpPr>
        <p:spPr/>
        <p:txBody>
          <a:bodyPr/>
          <a:lstStyle/>
          <a:p>
            <a:r>
              <a:rPr lang="en-US" dirty="0"/>
              <a:t>SCR Example: This is the 1</a:t>
            </a:r>
            <a:r>
              <a:rPr lang="en-US" baseline="30000" dirty="0"/>
              <a:t>st</a:t>
            </a:r>
            <a:r>
              <a:rPr lang="en-US" dirty="0"/>
              <a:t> slide of your deck and sets context for what’s to come</a:t>
            </a:r>
          </a:p>
        </p:txBody>
      </p:sp>
      <p:sp>
        <p:nvSpPr>
          <p:cNvPr id="7" name="Rectangle 6">
            <a:extLst>
              <a:ext uri="{FF2B5EF4-FFF2-40B4-BE49-F238E27FC236}">
                <a16:creationId xmlns:a16="http://schemas.microsoft.com/office/drawing/2014/main" id="{1480EF69-122A-7AED-00CA-1FCA72609E51}"/>
              </a:ext>
            </a:extLst>
          </p:cNvPr>
          <p:cNvSpPr/>
          <p:nvPr/>
        </p:nvSpPr>
        <p:spPr bwMode="auto">
          <a:xfrm>
            <a:off x="2009683" y="2133602"/>
            <a:ext cx="2524701" cy="590948"/>
          </a:xfrm>
          <a:prstGeom prst="rect">
            <a:avLst/>
          </a:prstGeom>
          <a:solidFill>
            <a:schemeClr val="accent2"/>
          </a:solidFill>
          <a:ln>
            <a:solidFill>
              <a:schemeClr val="accent2"/>
            </a:solidFill>
          </a:ln>
          <a:effectLst/>
        </p:spPr>
        <p:style>
          <a:lnRef idx="2">
            <a:schemeClr val="accent1">
              <a:shade val="50000"/>
            </a:schemeClr>
          </a:lnRef>
          <a:fillRef idx="1">
            <a:schemeClr val="accent1"/>
          </a:fillRef>
          <a:effectRef idx="0">
            <a:schemeClr val="accent1"/>
          </a:effectRef>
          <a:fontRef idx="minor">
            <a:schemeClr val="lt1"/>
          </a:fontRef>
        </p:style>
        <p:txBody>
          <a:bodyPr lIns="137160" rtlCol="0" anchor="ctr"/>
          <a:lstStyle/>
          <a:p>
            <a:pPr algn="ctr" defTabSz="685800">
              <a:lnSpc>
                <a:spcPct val="90000"/>
              </a:lnSpc>
              <a:defRPr/>
            </a:pPr>
            <a:r>
              <a:rPr lang="en-US" b="1" dirty="0">
                <a:solidFill>
                  <a:srgbClr val="FFFFFF"/>
                </a:solidFill>
                <a:latin typeface="Arial" panose="020B0604020202020204"/>
              </a:rPr>
              <a:t>Where we were</a:t>
            </a:r>
          </a:p>
        </p:txBody>
      </p:sp>
      <p:sp>
        <p:nvSpPr>
          <p:cNvPr id="8" name="Rectangle 7">
            <a:extLst>
              <a:ext uri="{FF2B5EF4-FFF2-40B4-BE49-F238E27FC236}">
                <a16:creationId xmlns:a16="http://schemas.microsoft.com/office/drawing/2014/main" id="{EC77C1DE-6E4D-9FA0-52EF-88E956F21DC8}"/>
              </a:ext>
            </a:extLst>
          </p:cNvPr>
          <p:cNvSpPr/>
          <p:nvPr/>
        </p:nvSpPr>
        <p:spPr bwMode="auto">
          <a:xfrm>
            <a:off x="4833650" y="2724549"/>
            <a:ext cx="2524700" cy="2286000"/>
          </a:xfrm>
          <a:prstGeom prst="rect">
            <a:avLst/>
          </a:prstGeom>
          <a:solidFill>
            <a:schemeClr val="bg1">
              <a:lumMod val="95000"/>
            </a:schemeClr>
          </a:solidFill>
          <a:ln>
            <a:solidFill>
              <a:schemeClr val="accent2"/>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r>
              <a:rPr lang="en-US" sz="1350" b="1" dirty="0">
                <a:solidFill>
                  <a:srgbClr val="000000"/>
                </a:solidFill>
                <a:latin typeface="Arial" panose="020B0604020202020204"/>
              </a:rPr>
              <a:t>Our U.S. market share is declining as upstart competitors gain traction, revenue growth is slowing, and distributor relationships are frayed due to our emphasis on selling through direct channels. These factors are directly contributing to declining EBITDA.</a:t>
            </a:r>
          </a:p>
        </p:txBody>
      </p:sp>
      <p:sp>
        <p:nvSpPr>
          <p:cNvPr id="9" name="Rectangle 8">
            <a:extLst>
              <a:ext uri="{FF2B5EF4-FFF2-40B4-BE49-F238E27FC236}">
                <a16:creationId xmlns:a16="http://schemas.microsoft.com/office/drawing/2014/main" id="{E1EA4576-A3D2-749E-FFEF-62ABCD3E05D9}"/>
              </a:ext>
            </a:extLst>
          </p:cNvPr>
          <p:cNvSpPr/>
          <p:nvPr/>
        </p:nvSpPr>
        <p:spPr bwMode="auto">
          <a:xfrm>
            <a:off x="4833650" y="2133601"/>
            <a:ext cx="2524701" cy="590948"/>
          </a:xfrm>
          <a:prstGeom prst="rect">
            <a:avLst/>
          </a:prstGeom>
          <a:solidFill>
            <a:schemeClr val="accent2"/>
          </a:solidFill>
          <a:ln>
            <a:solidFill>
              <a:schemeClr val="accent2"/>
            </a:solidFill>
          </a:ln>
          <a:effectLst/>
        </p:spPr>
        <p:style>
          <a:lnRef idx="2">
            <a:schemeClr val="accent1">
              <a:shade val="50000"/>
            </a:schemeClr>
          </a:lnRef>
          <a:fillRef idx="1">
            <a:schemeClr val="accent1"/>
          </a:fillRef>
          <a:effectRef idx="0">
            <a:schemeClr val="accent1"/>
          </a:effectRef>
          <a:fontRef idx="minor">
            <a:schemeClr val="lt1"/>
          </a:fontRef>
        </p:style>
        <p:txBody>
          <a:bodyPr lIns="137160" rtlCol="0" anchor="ctr"/>
          <a:lstStyle/>
          <a:p>
            <a:pPr algn="ctr" defTabSz="685800">
              <a:lnSpc>
                <a:spcPct val="90000"/>
              </a:lnSpc>
              <a:defRPr/>
            </a:pPr>
            <a:r>
              <a:rPr lang="en-US" b="1" dirty="0">
                <a:solidFill>
                  <a:srgbClr val="FFFFFF"/>
                </a:solidFill>
                <a:latin typeface="Arial" panose="020B0604020202020204"/>
              </a:rPr>
              <a:t>What’s changed</a:t>
            </a:r>
          </a:p>
        </p:txBody>
      </p:sp>
      <p:sp>
        <p:nvSpPr>
          <p:cNvPr id="11" name="Rectangle 10">
            <a:extLst>
              <a:ext uri="{FF2B5EF4-FFF2-40B4-BE49-F238E27FC236}">
                <a16:creationId xmlns:a16="http://schemas.microsoft.com/office/drawing/2014/main" id="{2AFAB6A9-5429-96EF-7593-E0D54904B037}"/>
              </a:ext>
            </a:extLst>
          </p:cNvPr>
          <p:cNvSpPr/>
          <p:nvPr/>
        </p:nvSpPr>
        <p:spPr bwMode="auto">
          <a:xfrm>
            <a:off x="2009683" y="2724549"/>
            <a:ext cx="2524701" cy="2286000"/>
          </a:xfrm>
          <a:prstGeom prst="rect">
            <a:avLst/>
          </a:prstGeom>
          <a:solidFill>
            <a:schemeClr val="bg1">
              <a:lumMod val="95000"/>
            </a:schemeClr>
          </a:solidFill>
          <a:ln>
            <a:solidFill>
              <a:schemeClr val="accent2"/>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r>
              <a:rPr lang="en-US" sz="1350" b="1" dirty="0">
                <a:solidFill>
                  <a:srgbClr val="000000"/>
                </a:solidFill>
                <a:latin typeface="Arial" panose="020B0604020202020204"/>
              </a:rPr>
              <a:t>Nike has long been the dominant player in the U.S. athleticwear space due to its emphasis on innovation and strong brand equity.</a:t>
            </a:r>
          </a:p>
        </p:txBody>
      </p:sp>
      <p:sp>
        <p:nvSpPr>
          <p:cNvPr id="13" name="Rectangle 12">
            <a:extLst>
              <a:ext uri="{FF2B5EF4-FFF2-40B4-BE49-F238E27FC236}">
                <a16:creationId xmlns:a16="http://schemas.microsoft.com/office/drawing/2014/main" id="{D17D06BE-5DD1-28AE-2029-F2816E32BFA2}"/>
              </a:ext>
            </a:extLst>
          </p:cNvPr>
          <p:cNvSpPr/>
          <p:nvPr/>
        </p:nvSpPr>
        <p:spPr bwMode="auto">
          <a:xfrm>
            <a:off x="7591330" y="2133600"/>
            <a:ext cx="2524701" cy="590948"/>
          </a:xfrm>
          <a:prstGeom prst="rect">
            <a:avLst/>
          </a:prstGeom>
          <a:solidFill>
            <a:schemeClr val="accent2"/>
          </a:solidFill>
          <a:ln>
            <a:solidFill>
              <a:schemeClr val="accent2"/>
            </a:solidFill>
          </a:ln>
          <a:effectLst/>
        </p:spPr>
        <p:style>
          <a:lnRef idx="2">
            <a:schemeClr val="accent1">
              <a:shade val="50000"/>
            </a:schemeClr>
          </a:lnRef>
          <a:fillRef idx="1">
            <a:schemeClr val="accent1"/>
          </a:fillRef>
          <a:effectRef idx="0">
            <a:schemeClr val="accent1"/>
          </a:effectRef>
          <a:fontRef idx="minor">
            <a:schemeClr val="lt1"/>
          </a:fontRef>
        </p:style>
        <p:txBody>
          <a:bodyPr lIns="137160" rtlCol="0" anchor="ctr"/>
          <a:lstStyle/>
          <a:p>
            <a:pPr algn="ctr" defTabSz="685800">
              <a:lnSpc>
                <a:spcPct val="90000"/>
              </a:lnSpc>
              <a:defRPr/>
            </a:pPr>
            <a:r>
              <a:rPr lang="en-US" b="1" dirty="0">
                <a:solidFill>
                  <a:srgbClr val="FFFFFF"/>
                </a:solidFill>
                <a:latin typeface="Arial" panose="020B0604020202020204"/>
              </a:rPr>
              <a:t>Today’s focus</a:t>
            </a:r>
          </a:p>
        </p:txBody>
      </p:sp>
      <p:sp>
        <p:nvSpPr>
          <p:cNvPr id="14" name="Rectangle 13">
            <a:extLst>
              <a:ext uri="{FF2B5EF4-FFF2-40B4-BE49-F238E27FC236}">
                <a16:creationId xmlns:a16="http://schemas.microsoft.com/office/drawing/2014/main" id="{E0AA0B53-5CA4-5153-E540-BADC958462AE}"/>
              </a:ext>
            </a:extLst>
          </p:cNvPr>
          <p:cNvSpPr/>
          <p:nvPr/>
        </p:nvSpPr>
        <p:spPr bwMode="auto">
          <a:xfrm>
            <a:off x="7591330" y="2724549"/>
            <a:ext cx="2524700" cy="2286000"/>
          </a:xfrm>
          <a:prstGeom prst="rect">
            <a:avLst/>
          </a:prstGeom>
          <a:solidFill>
            <a:schemeClr val="bg1">
              <a:lumMod val="95000"/>
            </a:schemeClr>
          </a:solidFill>
          <a:ln>
            <a:solidFill>
              <a:schemeClr val="accent2"/>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685800">
              <a:defRPr/>
            </a:pPr>
            <a:r>
              <a:rPr lang="en-US" sz="1350" b="1" dirty="0">
                <a:solidFill>
                  <a:srgbClr val="000000"/>
                </a:solidFill>
                <a:latin typeface="Arial" panose="020B0604020202020204"/>
              </a:rPr>
              <a:t>Nike should acquire Adidas to grow revenue 15% and EBITDA &gt;3%</a:t>
            </a:r>
          </a:p>
        </p:txBody>
      </p:sp>
      <p:sp>
        <p:nvSpPr>
          <p:cNvPr id="4" name="TextBox 3">
            <a:extLst>
              <a:ext uri="{FF2B5EF4-FFF2-40B4-BE49-F238E27FC236}">
                <a16:creationId xmlns:a16="http://schemas.microsoft.com/office/drawing/2014/main" id="{FA942BA0-845B-672C-0A45-A67786B86FA9}"/>
              </a:ext>
            </a:extLst>
          </p:cNvPr>
          <p:cNvSpPr txBox="1"/>
          <p:nvPr/>
        </p:nvSpPr>
        <p:spPr>
          <a:xfrm>
            <a:off x="2438400" y="5486400"/>
            <a:ext cx="1500811" cy="861774"/>
          </a:xfrm>
          <a:prstGeom prst="rect">
            <a:avLst/>
          </a:prstGeom>
          <a:noFill/>
        </p:spPr>
        <p:txBody>
          <a:bodyPr wrap="square" rtlCol="0">
            <a:spAutoFit/>
          </a:bodyPr>
          <a:lstStyle/>
          <a:p>
            <a:r>
              <a:rPr lang="en-US" sz="1000" dirty="0"/>
              <a:t>The </a:t>
            </a:r>
            <a:r>
              <a:rPr lang="en-US" sz="1000" b="1" dirty="0"/>
              <a:t>Situation</a:t>
            </a:r>
            <a:r>
              <a:rPr lang="en-US" sz="1000" dirty="0"/>
              <a:t> – Current state or historical context critical that’s critical to know</a:t>
            </a:r>
          </a:p>
        </p:txBody>
      </p:sp>
      <p:sp>
        <p:nvSpPr>
          <p:cNvPr id="5" name="Rectangle 4">
            <a:extLst>
              <a:ext uri="{FF2B5EF4-FFF2-40B4-BE49-F238E27FC236}">
                <a16:creationId xmlns:a16="http://schemas.microsoft.com/office/drawing/2014/main" id="{439E1338-48D0-FD5F-D8A9-33D6D268C063}"/>
              </a:ext>
            </a:extLst>
          </p:cNvPr>
          <p:cNvSpPr/>
          <p:nvPr/>
        </p:nvSpPr>
        <p:spPr>
          <a:xfrm>
            <a:off x="2438400" y="5427030"/>
            <a:ext cx="1457461" cy="92114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DEBC37AF-D3A2-B254-29C7-188A6EE77B59}"/>
              </a:ext>
            </a:extLst>
          </p:cNvPr>
          <p:cNvSpPr txBox="1"/>
          <p:nvPr/>
        </p:nvSpPr>
        <p:spPr>
          <a:xfrm>
            <a:off x="5345594" y="5486399"/>
            <a:ext cx="1500811" cy="707886"/>
          </a:xfrm>
          <a:prstGeom prst="rect">
            <a:avLst/>
          </a:prstGeom>
          <a:noFill/>
        </p:spPr>
        <p:txBody>
          <a:bodyPr wrap="square" rtlCol="0">
            <a:spAutoFit/>
          </a:bodyPr>
          <a:lstStyle/>
          <a:p>
            <a:r>
              <a:rPr lang="en-US" sz="1000" dirty="0"/>
              <a:t>The </a:t>
            </a:r>
            <a:r>
              <a:rPr lang="en-US" sz="1000" b="1" dirty="0"/>
              <a:t>Complication</a:t>
            </a:r>
            <a:r>
              <a:rPr lang="en-US" sz="1000" dirty="0"/>
              <a:t> – What changed to introduce tension to the story?</a:t>
            </a:r>
          </a:p>
        </p:txBody>
      </p:sp>
      <p:sp>
        <p:nvSpPr>
          <p:cNvPr id="10" name="Rectangle 9">
            <a:extLst>
              <a:ext uri="{FF2B5EF4-FFF2-40B4-BE49-F238E27FC236}">
                <a16:creationId xmlns:a16="http://schemas.microsoft.com/office/drawing/2014/main" id="{817420BB-CF17-72A6-5733-716A4C772736}"/>
              </a:ext>
            </a:extLst>
          </p:cNvPr>
          <p:cNvSpPr/>
          <p:nvPr/>
        </p:nvSpPr>
        <p:spPr>
          <a:xfrm>
            <a:off x="5345594" y="5427029"/>
            <a:ext cx="1457461" cy="92114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5CF88BAB-130E-2185-24EE-CC54A0E152B6}"/>
              </a:ext>
            </a:extLst>
          </p:cNvPr>
          <p:cNvSpPr txBox="1"/>
          <p:nvPr/>
        </p:nvSpPr>
        <p:spPr>
          <a:xfrm>
            <a:off x="8252788" y="5478516"/>
            <a:ext cx="1500811" cy="861774"/>
          </a:xfrm>
          <a:prstGeom prst="rect">
            <a:avLst/>
          </a:prstGeom>
          <a:noFill/>
        </p:spPr>
        <p:txBody>
          <a:bodyPr wrap="square" rtlCol="0">
            <a:spAutoFit/>
          </a:bodyPr>
          <a:lstStyle/>
          <a:p>
            <a:r>
              <a:rPr lang="en-US" sz="1000" dirty="0"/>
              <a:t>The </a:t>
            </a:r>
            <a:r>
              <a:rPr lang="en-US" sz="1000" b="1" dirty="0"/>
              <a:t>Resolution</a:t>
            </a:r>
            <a:r>
              <a:rPr lang="en-US" sz="1000" dirty="0"/>
              <a:t> – Key takeaway of meeting. Limit to ~10 words, include both “What” &amp; “Why” components.</a:t>
            </a:r>
          </a:p>
        </p:txBody>
      </p:sp>
      <p:sp>
        <p:nvSpPr>
          <p:cNvPr id="15" name="Rectangle 14">
            <a:extLst>
              <a:ext uri="{FF2B5EF4-FFF2-40B4-BE49-F238E27FC236}">
                <a16:creationId xmlns:a16="http://schemas.microsoft.com/office/drawing/2014/main" id="{ACEAC632-2204-4138-2451-6018B0DA02CC}"/>
              </a:ext>
            </a:extLst>
          </p:cNvPr>
          <p:cNvSpPr/>
          <p:nvPr/>
        </p:nvSpPr>
        <p:spPr>
          <a:xfrm>
            <a:off x="8252788" y="5419146"/>
            <a:ext cx="1457461" cy="92114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44253478"/>
      </p:ext>
    </p:extLst>
  </p:cSld>
  <p:clrMapOvr>
    <a:masterClrMapping/>
  </p:clrMapOvr>
</p:sld>
</file>

<file path=ppt/theme/theme1.xml><?xml version="1.0" encoding="utf-8"?>
<a:theme xmlns:a="http://schemas.openxmlformats.org/drawingml/2006/main" name="MC 2024 PPT Theme ">
  <a:themeElements>
    <a:clrScheme name="2024 MC Theme">
      <a:dk1>
        <a:srgbClr val="000000"/>
      </a:dk1>
      <a:lt1>
        <a:srgbClr val="FFFFFF"/>
      </a:lt1>
      <a:dk2>
        <a:srgbClr val="44546A"/>
      </a:dk2>
      <a:lt2>
        <a:srgbClr val="E7E6E6"/>
      </a:lt2>
      <a:accent1>
        <a:srgbClr val="005DAB"/>
      </a:accent1>
      <a:accent2>
        <a:srgbClr val="CFB14F"/>
      </a:accent2>
      <a:accent3>
        <a:srgbClr val="BFDCE3"/>
      </a:accent3>
      <a:accent4>
        <a:srgbClr val="F3EBD3"/>
      </a:accent4>
      <a:accent5>
        <a:srgbClr val="F3F3F3"/>
      </a:accent5>
      <a:accent6>
        <a:srgbClr val="E5EEF6"/>
      </a:accent6>
      <a:hlink>
        <a:srgbClr val="005DAB"/>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MC 2024 PPT Theme " id="{67B77C33-B59C-BE47-9483-490AA000AD17}" vid="{1925BA76-3959-BB4E-8CD9-4DBF26C1082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MC 2024 PPT Theme </Template>
  <TotalTime>8341843</TotalTime>
  <Words>384</Words>
  <Application>Microsoft Macintosh PowerPoint</Application>
  <PresentationFormat>Widescreen</PresentationFormat>
  <Paragraphs>42</Paragraphs>
  <Slides>3</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vt:i4>
      </vt:variant>
    </vt:vector>
  </HeadingPairs>
  <TitlesOfParts>
    <vt:vector size="10" baseType="lpstr">
      <vt:lpstr>Arial</vt:lpstr>
      <vt:lpstr>Calibri</vt:lpstr>
      <vt:lpstr>Milliard Book</vt:lpstr>
      <vt:lpstr>Montserrat</vt:lpstr>
      <vt:lpstr>Noto Sans Symbols</vt:lpstr>
      <vt:lpstr>Wingdings</vt:lpstr>
      <vt:lpstr>MC 2024 PPT Theme </vt:lpstr>
      <vt:lpstr>Bring the Management Consulted training program to your organization and become a trusted advisor for your key stakeholders</vt:lpstr>
      <vt:lpstr>SCR Template: This is the 1st slide of your deck and sets context for what’s to come</vt:lpstr>
      <vt:lpstr>SCR Example: This is the 1st slide of your deck and sets context for what’s to come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Management Consulted</dc:creator>
  <cp:lastModifiedBy>Management Consulted</cp:lastModifiedBy>
  <cp:revision>1156</cp:revision>
  <cp:lastPrinted>2023-10-25T17:54:47Z</cp:lastPrinted>
  <dcterms:created xsi:type="dcterms:W3CDTF">2014-03-23T03:29:56Z</dcterms:created>
  <dcterms:modified xsi:type="dcterms:W3CDTF">2025-04-07T22:20:08Z</dcterms:modified>
</cp:coreProperties>
</file>