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8"/>
  </p:notesMasterIdLst>
  <p:sldIdLst>
    <p:sldId id="365" r:id="rId2"/>
    <p:sldId id="359" r:id="rId3"/>
    <p:sldId id="1352" r:id="rId4"/>
    <p:sldId id="363" r:id="rId5"/>
    <p:sldId id="2147476733" r:id="rId6"/>
    <p:sldId id="2076137359"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0E7"/>
    <a:srgbClr val="25B0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14" autoAdjust="0"/>
    <p:restoredTop sz="95616" autoAdjust="0"/>
  </p:normalViewPr>
  <p:slideViewPr>
    <p:cSldViewPr>
      <p:cViewPr varScale="1">
        <p:scale>
          <a:sx n="121" d="100"/>
          <a:sy n="121" d="100"/>
        </p:scale>
        <p:origin x="680" y="1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241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53BE91-84AF-464C-A63F-947AE32F807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B246819-BF1F-49DC-BEB1-A2EB7AAD8406}" type="pres">
      <dgm:prSet presAssocID="{6B53BE91-84AF-464C-A63F-947AE32F807D}" presName="linear" presStyleCnt="0">
        <dgm:presLayoutVars>
          <dgm:animLvl val="lvl"/>
          <dgm:resizeHandles val="exact"/>
        </dgm:presLayoutVars>
      </dgm:prSet>
      <dgm:spPr/>
    </dgm:pt>
  </dgm:ptLst>
  <dgm:cxnLst>
    <dgm:cxn modelId="{071979E4-0E73-EF48-B489-26196097731B}" type="presOf" srcId="{6B53BE91-84AF-464C-A63F-947AE32F807D}" destId="{0B246819-BF1F-49DC-BEB1-A2EB7AAD840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A58D98-6445-CE48-8A3F-9969E39E5DBD}"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lang="en-US"/>
        </a:p>
      </dgm:t>
    </dgm:pt>
    <dgm:pt modelId="{E62FF9FB-E353-4F46-BAEB-5C044C04E4AD}">
      <dgm:prSet custT="1"/>
      <dgm:spPr/>
      <dgm:t>
        <a:bodyPr/>
        <a:lstStyle/>
        <a:p>
          <a:pPr rtl="0"/>
          <a:r>
            <a:rPr lang="en-US" sz="1600" b="1" dirty="0">
              <a:latin typeface="+mj-lt"/>
              <a:cs typeface="Calibri"/>
            </a:rPr>
            <a:t>Recommendation</a:t>
          </a:r>
        </a:p>
      </dgm:t>
    </dgm:pt>
    <dgm:pt modelId="{44704301-08D5-404F-A37E-1DB17FDCC985}" type="parTrans" cxnId="{080B281E-CA57-7C4E-B6AA-AAD9F909DCA2}">
      <dgm:prSet/>
      <dgm:spPr/>
      <dgm:t>
        <a:bodyPr/>
        <a:lstStyle/>
        <a:p>
          <a:endParaRPr lang="en-US" sz="2800">
            <a:latin typeface="+mj-lt"/>
            <a:cs typeface="Calibri"/>
          </a:endParaRPr>
        </a:p>
      </dgm:t>
    </dgm:pt>
    <dgm:pt modelId="{CAA9A07B-FC4B-6E4A-9F02-35C41B47E5B9}" type="sibTrans" cxnId="{080B281E-CA57-7C4E-B6AA-AAD9F909DCA2}">
      <dgm:prSet/>
      <dgm:spPr/>
      <dgm:t>
        <a:bodyPr/>
        <a:lstStyle/>
        <a:p>
          <a:endParaRPr lang="en-US" sz="2800">
            <a:latin typeface="+mj-lt"/>
            <a:cs typeface="Calibri"/>
          </a:endParaRPr>
        </a:p>
      </dgm:t>
    </dgm:pt>
    <dgm:pt modelId="{E94533BE-B2EC-A44E-9AFF-84AA1F631FE7}">
      <dgm:prSet custT="1"/>
      <dgm:spPr/>
      <dgm:t>
        <a:bodyPr/>
        <a:lstStyle/>
        <a:p>
          <a:pPr rtl="0"/>
          <a:r>
            <a:rPr lang="en-US" sz="1600" b="1" dirty="0">
              <a:latin typeface="+mj-lt"/>
              <a:cs typeface="Calibri"/>
            </a:rPr>
            <a:t>Substantial revenue growth </a:t>
          </a:r>
        </a:p>
      </dgm:t>
    </dgm:pt>
    <dgm:pt modelId="{3C8B4EF8-95B3-6C42-99C4-0C5C69958D65}" type="parTrans" cxnId="{0D81EF34-B85E-1D45-A1BC-EE806A3E2749}">
      <dgm:prSet/>
      <dgm:spPr/>
      <dgm:t>
        <a:bodyPr/>
        <a:lstStyle/>
        <a:p>
          <a:endParaRPr lang="en-US" sz="2800">
            <a:latin typeface="+mj-lt"/>
            <a:cs typeface="Calibri"/>
          </a:endParaRPr>
        </a:p>
      </dgm:t>
    </dgm:pt>
    <dgm:pt modelId="{F18C4B1C-8302-574B-B25E-19C1C2786AEA}" type="sibTrans" cxnId="{0D81EF34-B85E-1D45-A1BC-EE806A3E2749}">
      <dgm:prSet/>
      <dgm:spPr/>
      <dgm:t>
        <a:bodyPr/>
        <a:lstStyle/>
        <a:p>
          <a:endParaRPr lang="en-US" sz="2800">
            <a:latin typeface="+mj-lt"/>
            <a:cs typeface="Calibri"/>
          </a:endParaRPr>
        </a:p>
      </dgm:t>
    </dgm:pt>
    <dgm:pt modelId="{47B21609-CD09-A345-B7B3-60424E728316}">
      <dgm:prSet custT="1"/>
      <dgm:spPr/>
      <dgm:t>
        <a:bodyPr/>
        <a:lstStyle/>
        <a:p>
          <a:pPr rtl="0"/>
          <a:r>
            <a:rPr lang="en-US" sz="1600" dirty="0">
              <a:latin typeface="+mj-lt"/>
              <a:cs typeface="Calibri"/>
            </a:rPr>
            <a:t>Revenue projections show that acquisition would lead to 20%+ growth </a:t>
          </a:r>
        </a:p>
      </dgm:t>
    </dgm:pt>
    <dgm:pt modelId="{247C991C-5E35-0045-B80F-29721A3F33FA}" type="parTrans" cxnId="{18A2B752-E285-FF4A-BFA3-9DAFEBE555B8}">
      <dgm:prSet/>
      <dgm:spPr/>
      <dgm:t>
        <a:bodyPr/>
        <a:lstStyle/>
        <a:p>
          <a:endParaRPr lang="en-US" sz="2800">
            <a:latin typeface="+mj-lt"/>
            <a:cs typeface="Calibri"/>
          </a:endParaRPr>
        </a:p>
      </dgm:t>
    </dgm:pt>
    <dgm:pt modelId="{FBF5FFC0-000C-8A44-B2C3-383DF1E729E0}" type="sibTrans" cxnId="{18A2B752-E285-FF4A-BFA3-9DAFEBE555B8}">
      <dgm:prSet/>
      <dgm:spPr/>
      <dgm:t>
        <a:bodyPr/>
        <a:lstStyle/>
        <a:p>
          <a:endParaRPr lang="en-US" sz="2800">
            <a:latin typeface="+mj-lt"/>
            <a:cs typeface="Calibri"/>
          </a:endParaRPr>
        </a:p>
      </dgm:t>
    </dgm:pt>
    <dgm:pt modelId="{D87AB85A-66C5-A44D-BFF6-3DB58A8C0233}">
      <dgm:prSet custT="1"/>
      <dgm:spPr/>
      <dgm:t>
        <a:bodyPr/>
        <a:lstStyle/>
        <a:p>
          <a:pPr rtl="0"/>
          <a:r>
            <a:rPr lang="en-US" sz="1600" b="0" i="0" dirty="0"/>
            <a:t>Nike should acquire Adidas to grow revenue 15% and EBITDA &gt;3%</a:t>
          </a:r>
          <a:endParaRPr lang="en-US" sz="1600" b="0" dirty="0">
            <a:latin typeface="+mj-lt"/>
            <a:cs typeface="Calibri"/>
          </a:endParaRPr>
        </a:p>
      </dgm:t>
    </dgm:pt>
    <dgm:pt modelId="{484F737A-6E2E-D645-98D4-48D45C2BA0D2}" type="parTrans" cxnId="{F95472E3-4093-5B46-8569-9A6F2B8FC68A}">
      <dgm:prSet/>
      <dgm:spPr/>
      <dgm:t>
        <a:bodyPr/>
        <a:lstStyle/>
        <a:p>
          <a:endParaRPr lang="en-US">
            <a:latin typeface="+mj-lt"/>
          </a:endParaRPr>
        </a:p>
      </dgm:t>
    </dgm:pt>
    <dgm:pt modelId="{E64401B6-D8B3-7149-8505-77EFEE54B989}" type="sibTrans" cxnId="{F95472E3-4093-5B46-8569-9A6F2B8FC68A}">
      <dgm:prSet/>
      <dgm:spPr/>
      <dgm:t>
        <a:bodyPr/>
        <a:lstStyle/>
        <a:p>
          <a:endParaRPr lang="en-US">
            <a:latin typeface="+mj-lt"/>
          </a:endParaRPr>
        </a:p>
      </dgm:t>
    </dgm:pt>
    <dgm:pt modelId="{7C78CEBE-0ED0-BD43-ACF3-E195E92FA8D6}">
      <dgm:prSet custT="1"/>
      <dgm:spPr/>
      <dgm:t>
        <a:bodyPr/>
        <a:lstStyle/>
        <a:p>
          <a:pPr rtl="0"/>
          <a:r>
            <a:rPr lang="en-US" sz="1600" b="1" dirty="0">
              <a:latin typeface="+mj-lt"/>
              <a:cs typeface="Calibri"/>
            </a:rPr>
            <a:t>EBITDA margin accretion</a:t>
          </a:r>
        </a:p>
      </dgm:t>
    </dgm:pt>
    <dgm:pt modelId="{CB9A84F1-F5F4-B440-A94F-56A61E7FCA9D}" type="parTrans" cxnId="{0EE7568F-22EF-9B41-9521-EEFD8F1FCDC0}">
      <dgm:prSet/>
      <dgm:spPr/>
      <dgm:t>
        <a:bodyPr/>
        <a:lstStyle/>
        <a:p>
          <a:endParaRPr lang="en-US">
            <a:latin typeface="+mj-lt"/>
          </a:endParaRPr>
        </a:p>
      </dgm:t>
    </dgm:pt>
    <dgm:pt modelId="{D4258858-3A7F-E449-B9D7-D8DE574B173F}" type="sibTrans" cxnId="{0EE7568F-22EF-9B41-9521-EEFD8F1FCDC0}">
      <dgm:prSet/>
      <dgm:spPr/>
      <dgm:t>
        <a:bodyPr/>
        <a:lstStyle/>
        <a:p>
          <a:endParaRPr lang="en-US">
            <a:latin typeface="+mj-lt"/>
          </a:endParaRPr>
        </a:p>
      </dgm:t>
    </dgm:pt>
    <dgm:pt modelId="{E8F9D277-14D6-B14D-A08E-A9DA34797607}">
      <dgm:prSet custT="1"/>
      <dgm:spPr/>
      <dgm:t>
        <a:bodyPr/>
        <a:lstStyle/>
        <a:p>
          <a:pPr rtl="0"/>
          <a:r>
            <a:rPr lang="en-US" sz="1600" dirty="0">
              <a:latin typeface="+mj-lt"/>
              <a:cs typeface="Calibri"/>
            </a:rPr>
            <a:t>Acquiring Adidas would produce 600+ basis points of EBITDA margin accretion </a:t>
          </a:r>
        </a:p>
      </dgm:t>
    </dgm:pt>
    <dgm:pt modelId="{18F84BA1-9D66-394C-8397-BE6D1CC3A68E}" type="parTrans" cxnId="{52C83A32-A2C5-3245-B565-25BD8646F1BC}">
      <dgm:prSet/>
      <dgm:spPr/>
      <dgm:t>
        <a:bodyPr/>
        <a:lstStyle/>
        <a:p>
          <a:endParaRPr lang="en-US">
            <a:latin typeface="+mj-lt"/>
          </a:endParaRPr>
        </a:p>
      </dgm:t>
    </dgm:pt>
    <dgm:pt modelId="{9674F260-BA1A-0A48-AD23-CC378CF9CC0F}" type="sibTrans" cxnId="{52C83A32-A2C5-3245-B565-25BD8646F1BC}">
      <dgm:prSet/>
      <dgm:spPr/>
      <dgm:t>
        <a:bodyPr/>
        <a:lstStyle/>
        <a:p>
          <a:endParaRPr lang="en-US">
            <a:latin typeface="+mj-lt"/>
          </a:endParaRPr>
        </a:p>
      </dgm:t>
    </dgm:pt>
    <dgm:pt modelId="{BEF3AC71-DB15-BF4E-B5CD-0C49E678F6E3}">
      <dgm:prSet custT="1"/>
      <dgm:spPr/>
      <dgm:t>
        <a:bodyPr/>
        <a:lstStyle/>
        <a:p>
          <a:pPr rtl="0"/>
          <a:r>
            <a:rPr lang="en-US" sz="1600" b="1" dirty="0">
              <a:latin typeface="+mj-lt"/>
              <a:cs typeface="Calibri"/>
            </a:rPr>
            <a:t>Largest global fitness retailer</a:t>
          </a:r>
        </a:p>
      </dgm:t>
    </dgm:pt>
    <dgm:pt modelId="{ACA3560A-C329-F44D-B521-9DC115107A8F}" type="parTrans" cxnId="{373F7EF1-D9EA-7941-AB1D-9CC320BBC7C8}">
      <dgm:prSet/>
      <dgm:spPr/>
      <dgm:t>
        <a:bodyPr/>
        <a:lstStyle/>
        <a:p>
          <a:endParaRPr lang="en-US">
            <a:latin typeface="+mj-lt"/>
          </a:endParaRPr>
        </a:p>
      </dgm:t>
    </dgm:pt>
    <dgm:pt modelId="{8437EDC1-FC87-7F40-927F-D129B4836796}" type="sibTrans" cxnId="{373F7EF1-D9EA-7941-AB1D-9CC320BBC7C8}">
      <dgm:prSet/>
      <dgm:spPr/>
      <dgm:t>
        <a:bodyPr/>
        <a:lstStyle/>
        <a:p>
          <a:endParaRPr lang="en-US">
            <a:latin typeface="+mj-lt"/>
          </a:endParaRPr>
        </a:p>
      </dgm:t>
    </dgm:pt>
    <dgm:pt modelId="{5B61231C-5768-CE4C-BED1-C2A2FADFF81D}">
      <dgm:prSet custT="1"/>
      <dgm:spPr/>
      <dgm:t>
        <a:bodyPr/>
        <a:lstStyle/>
        <a:p>
          <a:pPr rtl="0"/>
          <a:r>
            <a:rPr lang="en-US" sz="1600" dirty="0">
              <a:latin typeface="+mj-lt"/>
              <a:cs typeface="Calibri"/>
            </a:rPr>
            <a:t>Combined entity would control ~33% of the market, making it the largest fitness retailer in the world</a:t>
          </a:r>
        </a:p>
      </dgm:t>
    </dgm:pt>
    <dgm:pt modelId="{A899B98F-8724-884A-B14B-714500AB9941}" type="parTrans" cxnId="{6624D347-2DD5-8348-A58B-AEB84F544E7B}">
      <dgm:prSet/>
      <dgm:spPr/>
      <dgm:t>
        <a:bodyPr/>
        <a:lstStyle/>
        <a:p>
          <a:endParaRPr lang="en-US">
            <a:latin typeface="+mj-lt"/>
          </a:endParaRPr>
        </a:p>
      </dgm:t>
    </dgm:pt>
    <dgm:pt modelId="{F7BE832F-FC52-6049-8880-2086F976459A}" type="sibTrans" cxnId="{6624D347-2DD5-8348-A58B-AEB84F544E7B}">
      <dgm:prSet/>
      <dgm:spPr/>
      <dgm:t>
        <a:bodyPr/>
        <a:lstStyle/>
        <a:p>
          <a:endParaRPr lang="en-US">
            <a:latin typeface="+mj-lt"/>
          </a:endParaRPr>
        </a:p>
      </dgm:t>
    </dgm:pt>
    <dgm:pt modelId="{F7608040-470C-3746-AB4D-CF94D21DC835}" type="pres">
      <dgm:prSet presAssocID="{7AA58D98-6445-CE48-8A3F-9969E39E5DBD}" presName="Name0" presStyleCnt="0">
        <dgm:presLayoutVars>
          <dgm:dir/>
          <dgm:animLvl val="lvl"/>
          <dgm:resizeHandles val="exact"/>
        </dgm:presLayoutVars>
      </dgm:prSet>
      <dgm:spPr/>
    </dgm:pt>
    <dgm:pt modelId="{A4E7C6DD-AA78-6A4F-9FC9-A409592F2632}" type="pres">
      <dgm:prSet presAssocID="{E62FF9FB-E353-4F46-BAEB-5C044C04E4AD}" presName="linNode" presStyleCnt="0"/>
      <dgm:spPr/>
    </dgm:pt>
    <dgm:pt modelId="{314AC3CE-7DC8-734C-A7FC-44349D589442}" type="pres">
      <dgm:prSet presAssocID="{E62FF9FB-E353-4F46-BAEB-5C044C04E4AD}" presName="parentText" presStyleLbl="node1" presStyleIdx="0" presStyleCnt="4" custScaleX="80159">
        <dgm:presLayoutVars>
          <dgm:chMax val="1"/>
          <dgm:bulletEnabled val="1"/>
        </dgm:presLayoutVars>
      </dgm:prSet>
      <dgm:spPr/>
    </dgm:pt>
    <dgm:pt modelId="{C44EF573-8B1A-AD4F-87E6-AB162F53BFF0}" type="pres">
      <dgm:prSet presAssocID="{E62FF9FB-E353-4F46-BAEB-5C044C04E4AD}" presName="descendantText" presStyleLbl="alignAccFollowNode1" presStyleIdx="0" presStyleCnt="4" custScaleY="90909">
        <dgm:presLayoutVars>
          <dgm:bulletEnabled val="1"/>
        </dgm:presLayoutVars>
      </dgm:prSet>
      <dgm:spPr/>
    </dgm:pt>
    <dgm:pt modelId="{5A00EC12-6756-D64B-B7F6-35082F4957EA}" type="pres">
      <dgm:prSet presAssocID="{CAA9A07B-FC4B-6E4A-9F02-35C41B47E5B9}" presName="sp" presStyleCnt="0"/>
      <dgm:spPr/>
    </dgm:pt>
    <dgm:pt modelId="{3B78AB83-4A8B-F34B-ABD6-4D8CFCB38B59}" type="pres">
      <dgm:prSet presAssocID="{E94533BE-B2EC-A44E-9AFF-84AA1F631FE7}" presName="linNode" presStyleCnt="0"/>
      <dgm:spPr/>
    </dgm:pt>
    <dgm:pt modelId="{5A70FA68-321A-EC4C-B51A-644378081815}" type="pres">
      <dgm:prSet presAssocID="{E94533BE-B2EC-A44E-9AFF-84AA1F631FE7}" presName="parentText" presStyleLbl="node1" presStyleIdx="1" presStyleCnt="4" custScaleX="80159">
        <dgm:presLayoutVars>
          <dgm:chMax val="1"/>
          <dgm:bulletEnabled val="1"/>
        </dgm:presLayoutVars>
      </dgm:prSet>
      <dgm:spPr/>
    </dgm:pt>
    <dgm:pt modelId="{3C9B5E8D-52BA-3047-BA84-11E59CD3E602}" type="pres">
      <dgm:prSet presAssocID="{E94533BE-B2EC-A44E-9AFF-84AA1F631FE7}" presName="descendantText" presStyleLbl="alignAccFollowNode1" presStyleIdx="1" presStyleCnt="4" custScaleY="90909">
        <dgm:presLayoutVars>
          <dgm:bulletEnabled val="1"/>
        </dgm:presLayoutVars>
      </dgm:prSet>
      <dgm:spPr/>
    </dgm:pt>
    <dgm:pt modelId="{15C6AC89-70E1-D047-AA2C-A7DA68A40A8E}" type="pres">
      <dgm:prSet presAssocID="{F18C4B1C-8302-574B-B25E-19C1C2786AEA}" presName="sp" presStyleCnt="0"/>
      <dgm:spPr/>
    </dgm:pt>
    <dgm:pt modelId="{12B477D5-B7F3-D040-97D6-4DBCBAFD86AA}" type="pres">
      <dgm:prSet presAssocID="{7C78CEBE-0ED0-BD43-ACF3-E195E92FA8D6}" presName="linNode" presStyleCnt="0"/>
      <dgm:spPr/>
    </dgm:pt>
    <dgm:pt modelId="{2368BB39-076B-C540-850B-CCFF5ACB7313}" type="pres">
      <dgm:prSet presAssocID="{7C78CEBE-0ED0-BD43-ACF3-E195E92FA8D6}" presName="parentText" presStyleLbl="node1" presStyleIdx="2" presStyleCnt="4" custScaleX="80159">
        <dgm:presLayoutVars>
          <dgm:chMax val="1"/>
          <dgm:bulletEnabled val="1"/>
        </dgm:presLayoutVars>
      </dgm:prSet>
      <dgm:spPr/>
    </dgm:pt>
    <dgm:pt modelId="{68BDE682-9CC9-814E-A4AE-B081A05B8EB7}" type="pres">
      <dgm:prSet presAssocID="{7C78CEBE-0ED0-BD43-ACF3-E195E92FA8D6}" presName="descendantText" presStyleLbl="alignAccFollowNode1" presStyleIdx="2" presStyleCnt="4" custScaleY="90909">
        <dgm:presLayoutVars>
          <dgm:bulletEnabled val="1"/>
        </dgm:presLayoutVars>
      </dgm:prSet>
      <dgm:spPr/>
    </dgm:pt>
    <dgm:pt modelId="{2776D5BE-AEDB-E04F-85A2-F48C18FDCFA9}" type="pres">
      <dgm:prSet presAssocID="{D4258858-3A7F-E449-B9D7-D8DE574B173F}" presName="sp" presStyleCnt="0"/>
      <dgm:spPr/>
    </dgm:pt>
    <dgm:pt modelId="{7AC0B9D4-C5A0-9646-9056-2E5A1F496BD7}" type="pres">
      <dgm:prSet presAssocID="{BEF3AC71-DB15-BF4E-B5CD-0C49E678F6E3}" presName="linNode" presStyleCnt="0"/>
      <dgm:spPr/>
    </dgm:pt>
    <dgm:pt modelId="{09F102EE-D38C-574A-AF5B-1831EA45D11D}" type="pres">
      <dgm:prSet presAssocID="{BEF3AC71-DB15-BF4E-B5CD-0C49E678F6E3}" presName="parentText" presStyleLbl="node1" presStyleIdx="3" presStyleCnt="4" custScaleX="80159">
        <dgm:presLayoutVars>
          <dgm:chMax val="1"/>
          <dgm:bulletEnabled val="1"/>
        </dgm:presLayoutVars>
      </dgm:prSet>
      <dgm:spPr/>
    </dgm:pt>
    <dgm:pt modelId="{020DCFCF-CFF7-BE45-9E4F-9F03337E7213}" type="pres">
      <dgm:prSet presAssocID="{BEF3AC71-DB15-BF4E-B5CD-0C49E678F6E3}" presName="descendantText" presStyleLbl="alignAccFollowNode1" presStyleIdx="3" presStyleCnt="4" custScaleY="90909">
        <dgm:presLayoutVars>
          <dgm:bulletEnabled val="1"/>
        </dgm:presLayoutVars>
      </dgm:prSet>
      <dgm:spPr/>
    </dgm:pt>
  </dgm:ptLst>
  <dgm:cxnLst>
    <dgm:cxn modelId="{086A0B04-F53A-8F41-B1B3-6B81A6A01C9B}" type="presOf" srcId="{7C78CEBE-0ED0-BD43-ACF3-E195E92FA8D6}" destId="{2368BB39-076B-C540-850B-CCFF5ACB7313}" srcOrd="0" destOrd="0" presId="urn:microsoft.com/office/officeart/2005/8/layout/vList5"/>
    <dgm:cxn modelId="{080B281E-CA57-7C4E-B6AA-AAD9F909DCA2}" srcId="{7AA58D98-6445-CE48-8A3F-9969E39E5DBD}" destId="{E62FF9FB-E353-4F46-BAEB-5C044C04E4AD}" srcOrd="0" destOrd="0" parTransId="{44704301-08D5-404F-A37E-1DB17FDCC985}" sibTransId="{CAA9A07B-FC4B-6E4A-9F02-35C41B47E5B9}"/>
    <dgm:cxn modelId="{99FDA21F-BDE2-1348-966D-4782C87793A6}" type="presOf" srcId="{BEF3AC71-DB15-BF4E-B5CD-0C49E678F6E3}" destId="{09F102EE-D38C-574A-AF5B-1831EA45D11D}" srcOrd="0" destOrd="0" presId="urn:microsoft.com/office/officeart/2005/8/layout/vList5"/>
    <dgm:cxn modelId="{573A1920-267A-AC40-833D-F502CB50E7EF}" type="presOf" srcId="{E62FF9FB-E353-4F46-BAEB-5C044C04E4AD}" destId="{314AC3CE-7DC8-734C-A7FC-44349D589442}" srcOrd="0" destOrd="0" presId="urn:microsoft.com/office/officeart/2005/8/layout/vList5"/>
    <dgm:cxn modelId="{BB01A323-CF84-D843-8B04-BF7934729ECC}" type="presOf" srcId="{E8F9D277-14D6-B14D-A08E-A9DA34797607}" destId="{68BDE682-9CC9-814E-A4AE-B081A05B8EB7}" srcOrd="0" destOrd="0" presId="urn:microsoft.com/office/officeart/2005/8/layout/vList5"/>
    <dgm:cxn modelId="{52C83A32-A2C5-3245-B565-25BD8646F1BC}" srcId="{7C78CEBE-0ED0-BD43-ACF3-E195E92FA8D6}" destId="{E8F9D277-14D6-B14D-A08E-A9DA34797607}" srcOrd="0" destOrd="0" parTransId="{18F84BA1-9D66-394C-8397-BE6D1CC3A68E}" sibTransId="{9674F260-BA1A-0A48-AD23-CC378CF9CC0F}"/>
    <dgm:cxn modelId="{0D81EF34-B85E-1D45-A1BC-EE806A3E2749}" srcId="{7AA58D98-6445-CE48-8A3F-9969E39E5DBD}" destId="{E94533BE-B2EC-A44E-9AFF-84AA1F631FE7}" srcOrd="1" destOrd="0" parTransId="{3C8B4EF8-95B3-6C42-99C4-0C5C69958D65}" sibTransId="{F18C4B1C-8302-574B-B25E-19C1C2786AEA}"/>
    <dgm:cxn modelId="{6624D347-2DD5-8348-A58B-AEB84F544E7B}" srcId="{BEF3AC71-DB15-BF4E-B5CD-0C49E678F6E3}" destId="{5B61231C-5768-CE4C-BED1-C2A2FADFF81D}" srcOrd="0" destOrd="0" parTransId="{A899B98F-8724-884A-B14B-714500AB9941}" sibTransId="{F7BE832F-FC52-6049-8880-2086F976459A}"/>
    <dgm:cxn modelId="{18A2B752-E285-FF4A-BFA3-9DAFEBE555B8}" srcId="{E94533BE-B2EC-A44E-9AFF-84AA1F631FE7}" destId="{47B21609-CD09-A345-B7B3-60424E728316}" srcOrd="0" destOrd="0" parTransId="{247C991C-5E35-0045-B80F-29721A3F33FA}" sibTransId="{FBF5FFC0-000C-8A44-B2C3-383DF1E729E0}"/>
    <dgm:cxn modelId="{ACDD1771-EBEC-6444-A17E-2BD1FFEAEF21}" type="presOf" srcId="{47B21609-CD09-A345-B7B3-60424E728316}" destId="{3C9B5E8D-52BA-3047-BA84-11E59CD3E602}" srcOrd="0" destOrd="0" presId="urn:microsoft.com/office/officeart/2005/8/layout/vList5"/>
    <dgm:cxn modelId="{F86AC375-D2F7-1D44-943C-5781BAD227ED}" type="presOf" srcId="{E94533BE-B2EC-A44E-9AFF-84AA1F631FE7}" destId="{5A70FA68-321A-EC4C-B51A-644378081815}" srcOrd="0" destOrd="0" presId="urn:microsoft.com/office/officeart/2005/8/layout/vList5"/>
    <dgm:cxn modelId="{0EE7568F-22EF-9B41-9521-EEFD8F1FCDC0}" srcId="{7AA58D98-6445-CE48-8A3F-9969E39E5DBD}" destId="{7C78CEBE-0ED0-BD43-ACF3-E195E92FA8D6}" srcOrd="2" destOrd="0" parTransId="{CB9A84F1-F5F4-B440-A94F-56A61E7FCA9D}" sibTransId="{D4258858-3A7F-E449-B9D7-D8DE574B173F}"/>
    <dgm:cxn modelId="{352CAFA6-827C-274D-9CC4-71471A231E5F}" type="presOf" srcId="{7AA58D98-6445-CE48-8A3F-9969E39E5DBD}" destId="{F7608040-470C-3746-AB4D-CF94D21DC835}" srcOrd="0" destOrd="0" presId="urn:microsoft.com/office/officeart/2005/8/layout/vList5"/>
    <dgm:cxn modelId="{2903BDDE-CD3E-6646-9062-A0CC9EF60736}" type="presOf" srcId="{5B61231C-5768-CE4C-BED1-C2A2FADFF81D}" destId="{020DCFCF-CFF7-BE45-9E4F-9F03337E7213}" srcOrd="0" destOrd="0" presId="urn:microsoft.com/office/officeart/2005/8/layout/vList5"/>
    <dgm:cxn modelId="{F95472E3-4093-5B46-8569-9A6F2B8FC68A}" srcId="{E62FF9FB-E353-4F46-BAEB-5C044C04E4AD}" destId="{D87AB85A-66C5-A44D-BFF6-3DB58A8C0233}" srcOrd="0" destOrd="0" parTransId="{484F737A-6E2E-D645-98D4-48D45C2BA0D2}" sibTransId="{E64401B6-D8B3-7149-8505-77EFEE54B989}"/>
    <dgm:cxn modelId="{373F7EF1-D9EA-7941-AB1D-9CC320BBC7C8}" srcId="{7AA58D98-6445-CE48-8A3F-9969E39E5DBD}" destId="{BEF3AC71-DB15-BF4E-B5CD-0C49E678F6E3}" srcOrd="3" destOrd="0" parTransId="{ACA3560A-C329-F44D-B521-9DC115107A8F}" sibTransId="{8437EDC1-FC87-7F40-927F-D129B4836796}"/>
    <dgm:cxn modelId="{DFE112F8-0ADF-F541-BE7C-F3A683055F0E}" type="presOf" srcId="{D87AB85A-66C5-A44D-BFF6-3DB58A8C0233}" destId="{C44EF573-8B1A-AD4F-87E6-AB162F53BFF0}" srcOrd="0" destOrd="0" presId="urn:microsoft.com/office/officeart/2005/8/layout/vList5"/>
    <dgm:cxn modelId="{4A7E5F56-94D7-914B-8F00-A0BD19AEC371}" type="presParOf" srcId="{F7608040-470C-3746-AB4D-CF94D21DC835}" destId="{A4E7C6DD-AA78-6A4F-9FC9-A409592F2632}" srcOrd="0" destOrd="0" presId="urn:microsoft.com/office/officeart/2005/8/layout/vList5"/>
    <dgm:cxn modelId="{56202E56-6895-6549-B02E-01B4B05A642B}" type="presParOf" srcId="{A4E7C6DD-AA78-6A4F-9FC9-A409592F2632}" destId="{314AC3CE-7DC8-734C-A7FC-44349D589442}" srcOrd="0" destOrd="0" presId="urn:microsoft.com/office/officeart/2005/8/layout/vList5"/>
    <dgm:cxn modelId="{3309F98F-B2B0-EC42-BA1C-C9D87516F5D8}" type="presParOf" srcId="{A4E7C6DD-AA78-6A4F-9FC9-A409592F2632}" destId="{C44EF573-8B1A-AD4F-87E6-AB162F53BFF0}" srcOrd="1" destOrd="0" presId="urn:microsoft.com/office/officeart/2005/8/layout/vList5"/>
    <dgm:cxn modelId="{C7A9D6FC-643C-BD4A-B47F-68CB9378A951}" type="presParOf" srcId="{F7608040-470C-3746-AB4D-CF94D21DC835}" destId="{5A00EC12-6756-D64B-B7F6-35082F4957EA}" srcOrd="1" destOrd="0" presId="urn:microsoft.com/office/officeart/2005/8/layout/vList5"/>
    <dgm:cxn modelId="{5A395A03-0781-1142-B36B-35ECB204F91B}" type="presParOf" srcId="{F7608040-470C-3746-AB4D-CF94D21DC835}" destId="{3B78AB83-4A8B-F34B-ABD6-4D8CFCB38B59}" srcOrd="2" destOrd="0" presId="urn:microsoft.com/office/officeart/2005/8/layout/vList5"/>
    <dgm:cxn modelId="{C0F792C8-9CF0-F940-9D9A-3DE823E322BC}" type="presParOf" srcId="{3B78AB83-4A8B-F34B-ABD6-4D8CFCB38B59}" destId="{5A70FA68-321A-EC4C-B51A-644378081815}" srcOrd="0" destOrd="0" presId="urn:microsoft.com/office/officeart/2005/8/layout/vList5"/>
    <dgm:cxn modelId="{39A88B9A-D40C-F949-9C43-40690EF21943}" type="presParOf" srcId="{3B78AB83-4A8B-F34B-ABD6-4D8CFCB38B59}" destId="{3C9B5E8D-52BA-3047-BA84-11E59CD3E602}" srcOrd="1" destOrd="0" presId="urn:microsoft.com/office/officeart/2005/8/layout/vList5"/>
    <dgm:cxn modelId="{756F8E09-5FD5-6A44-A06E-86397BC63912}" type="presParOf" srcId="{F7608040-470C-3746-AB4D-CF94D21DC835}" destId="{15C6AC89-70E1-D047-AA2C-A7DA68A40A8E}" srcOrd="3" destOrd="0" presId="urn:microsoft.com/office/officeart/2005/8/layout/vList5"/>
    <dgm:cxn modelId="{7A09B417-4FDB-814A-9131-018A3A6C4FCD}" type="presParOf" srcId="{F7608040-470C-3746-AB4D-CF94D21DC835}" destId="{12B477D5-B7F3-D040-97D6-4DBCBAFD86AA}" srcOrd="4" destOrd="0" presId="urn:microsoft.com/office/officeart/2005/8/layout/vList5"/>
    <dgm:cxn modelId="{7DEF9E6D-2677-DB47-BC57-7CDD600D67F4}" type="presParOf" srcId="{12B477D5-B7F3-D040-97D6-4DBCBAFD86AA}" destId="{2368BB39-076B-C540-850B-CCFF5ACB7313}" srcOrd="0" destOrd="0" presId="urn:microsoft.com/office/officeart/2005/8/layout/vList5"/>
    <dgm:cxn modelId="{5003FAAF-FA09-B140-919D-7EF9E54623BA}" type="presParOf" srcId="{12B477D5-B7F3-D040-97D6-4DBCBAFD86AA}" destId="{68BDE682-9CC9-814E-A4AE-B081A05B8EB7}" srcOrd="1" destOrd="0" presId="urn:microsoft.com/office/officeart/2005/8/layout/vList5"/>
    <dgm:cxn modelId="{D9777182-356C-294D-AFE2-3FC2E8581A92}" type="presParOf" srcId="{F7608040-470C-3746-AB4D-CF94D21DC835}" destId="{2776D5BE-AEDB-E04F-85A2-F48C18FDCFA9}" srcOrd="5" destOrd="0" presId="urn:microsoft.com/office/officeart/2005/8/layout/vList5"/>
    <dgm:cxn modelId="{7B9C3F34-348F-5C43-A2FC-5E6736FFEE6A}" type="presParOf" srcId="{F7608040-470C-3746-AB4D-CF94D21DC835}" destId="{7AC0B9D4-C5A0-9646-9056-2E5A1F496BD7}" srcOrd="6" destOrd="0" presId="urn:microsoft.com/office/officeart/2005/8/layout/vList5"/>
    <dgm:cxn modelId="{8E6DC5FF-BC4B-BE4B-A4F1-324975A7C67A}" type="presParOf" srcId="{7AC0B9D4-C5A0-9646-9056-2E5A1F496BD7}" destId="{09F102EE-D38C-574A-AF5B-1831EA45D11D}" srcOrd="0" destOrd="0" presId="urn:microsoft.com/office/officeart/2005/8/layout/vList5"/>
    <dgm:cxn modelId="{1F05FF38-1ED2-7948-97DE-78CCF561B916}" type="presParOf" srcId="{7AC0B9D4-C5A0-9646-9056-2E5A1F496BD7}" destId="{020DCFCF-CFF7-BE45-9E4F-9F03337E7213}" srcOrd="1"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B53BE91-84AF-464C-A63F-947AE32F807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B246819-BF1F-49DC-BEB1-A2EB7AAD8406}" type="pres">
      <dgm:prSet presAssocID="{6B53BE91-84AF-464C-A63F-947AE32F807D}" presName="linear" presStyleCnt="0">
        <dgm:presLayoutVars>
          <dgm:animLvl val="lvl"/>
          <dgm:resizeHandles val="exact"/>
        </dgm:presLayoutVars>
      </dgm:prSet>
      <dgm:spPr/>
    </dgm:pt>
  </dgm:ptLst>
  <dgm:cxnLst>
    <dgm:cxn modelId="{F53E3CE8-D6B9-EC4E-95CC-D53C0723D475}" type="presOf" srcId="{6B53BE91-84AF-464C-A63F-947AE32F807D}" destId="{0B246819-BF1F-49DC-BEB1-A2EB7AAD840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AA58D98-6445-CE48-8A3F-9969E39E5DBD}" type="doc">
      <dgm:prSet loTypeId="urn:microsoft.com/office/officeart/2009/3/layout/HorizontalOrganizationChart" loCatId="" qsTypeId="urn:microsoft.com/office/officeart/2005/8/quickstyle/simple1" qsCatId="simple" csTypeId="urn:microsoft.com/office/officeart/2005/8/colors/accent1_2" csCatId="accent1" phldr="1"/>
      <dgm:spPr/>
      <dgm:t>
        <a:bodyPr/>
        <a:lstStyle/>
        <a:p>
          <a:endParaRPr lang="en-US"/>
        </a:p>
      </dgm:t>
    </dgm:pt>
    <dgm:pt modelId="{E62FF9FB-E353-4F46-BAEB-5C044C04E4AD}">
      <dgm:prSet custT="1"/>
      <dgm:spPr/>
      <dgm:t>
        <a:bodyPr/>
        <a:lstStyle/>
        <a:p>
          <a:pPr rtl="0"/>
          <a:r>
            <a:rPr lang="en-US" sz="1400" b="1" i="0" dirty="0"/>
            <a:t>Acquire Adidas to grow revenue 15% and EBITDA &gt;3%</a:t>
          </a:r>
          <a:endParaRPr lang="en-US" sz="1400" i="0" dirty="0">
            <a:latin typeface="+mj-lt"/>
            <a:cs typeface="Calibri"/>
          </a:endParaRPr>
        </a:p>
      </dgm:t>
    </dgm:pt>
    <dgm:pt modelId="{44704301-08D5-404F-A37E-1DB17FDCC985}" type="parTrans" cxnId="{080B281E-CA57-7C4E-B6AA-AAD9F909DCA2}">
      <dgm:prSet/>
      <dgm:spPr/>
      <dgm:t>
        <a:bodyPr/>
        <a:lstStyle/>
        <a:p>
          <a:endParaRPr lang="en-US" sz="1400">
            <a:latin typeface="+mj-lt"/>
            <a:cs typeface="Calibri"/>
          </a:endParaRPr>
        </a:p>
      </dgm:t>
    </dgm:pt>
    <dgm:pt modelId="{CAA9A07B-FC4B-6E4A-9F02-35C41B47E5B9}" type="sibTrans" cxnId="{080B281E-CA57-7C4E-B6AA-AAD9F909DCA2}">
      <dgm:prSet/>
      <dgm:spPr/>
      <dgm:t>
        <a:bodyPr/>
        <a:lstStyle/>
        <a:p>
          <a:endParaRPr lang="en-US" sz="1400">
            <a:latin typeface="+mj-lt"/>
            <a:cs typeface="Calibri"/>
          </a:endParaRPr>
        </a:p>
      </dgm:t>
    </dgm:pt>
    <dgm:pt modelId="{E94533BE-B2EC-A44E-9AFF-84AA1F631FE7}">
      <dgm:prSet custT="1"/>
      <dgm:spPr/>
      <dgm:t>
        <a:bodyPr/>
        <a:lstStyle/>
        <a:p>
          <a:pPr rtl="0"/>
          <a:r>
            <a:rPr lang="en-US" sz="1400" dirty="0"/>
            <a:t>Acquisition of Adidas is EBITDA margin accretive</a:t>
          </a:r>
          <a:endParaRPr lang="en-US" sz="1400" dirty="0">
            <a:latin typeface="+mj-lt"/>
            <a:cs typeface="Calibri"/>
          </a:endParaRPr>
        </a:p>
      </dgm:t>
    </dgm:pt>
    <dgm:pt modelId="{3C8B4EF8-95B3-6C42-99C4-0C5C69958D65}" type="parTrans" cxnId="{0D81EF34-B85E-1D45-A1BC-EE806A3E2749}">
      <dgm:prSet/>
      <dgm:spPr/>
      <dgm:t>
        <a:bodyPr/>
        <a:lstStyle/>
        <a:p>
          <a:endParaRPr lang="en-US" sz="1400">
            <a:latin typeface="+mj-lt"/>
            <a:cs typeface="Calibri"/>
          </a:endParaRPr>
        </a:p>
      </dgm:t>
    </dgm:pt>
    <dgm:pt modelId="{F18C4B1C-8302-574B-B25E-19C1C2786AEA}" type="sibTrans" cxnId="{0D81EF34-B85E-1D45-A1BC-EE806A3E2749}">
      <dgm:prSet/>
      <dgm:spPr/>
      <dgm:t>
        <a:bodyPr/>
        <a:lstStyle/>
        <a:p>
          <a:endParaRPr lang="en-US" sz="1400">
            <a:latin typeface="+mj-lt"/>
            <a:cs typeface="Calibri"/>
          </a:endParaRPr>
        </a:p>
      </dgm:t>
    </dgm:pt>
    <dgm:pt modelId="{92E8E8EB-76BF-9943-A6DD-C0ADA2598801}">
      <dgm:prSet custT="1"/>
      <dgm:spPr/>
      <dgm:t>
        <a:bodyPr/>
        <a:lstStyle/>
        <a:p>
          <a:pPr rtl="0"/>
          <a:r>
            <a:rPr lang="en-US" sz="1400" dirty="0"/>
            <a:t>Combined entity would be largest global fitness retailer</a:t>
          </a:r>
          <a:endParaRPr lang="en-US" sz="1400" dirty="0">
            <a:latin typeface="+mj-lt"/>
            <a:cs typeface="Calibri"/>
          </a:endParaRPr>
        </a:p>
      </dgm:t>
    </dgm:pt>
    <dgm:pt modelId="{DB8A5ABB-F561-7148-AC68-5C2454C88B8A}" type="parTrans" cxnId="{44336E82-16E1-9042-A1C9-5B54BF53819D}">
      <dgm:prSet/>
      <dgm:spPr/>
      <dgm:t>
        <a:bodyPr/>
        <a:lstStyle/>
        <a:p>
          <a:endParaRPr lang="en-US" sz="1400">
            <a:latin typeface="+mj-lt"/>
            <a:cs typeface="Calibri"/>
          </a:endParaRPr>
        </a:p>
      </dgm:t>
    </dgm:pt>
    <dgm:pt modelId="{1C411B2F-6FD2-444B-BC29-3870B9EED329}" type="sibTrans" cxnId="{44336E82-16E1-9042-A1C9-5B54BF53819D}">
      <dgm:prSet/>
      <dgm:spPr/>
      <dgm:t>
        <a:bodyPr/>
        <a:lstStyle/>
        <a:p>
          <a:endParaRPr lang="en-US" sz="1400">
            <a:latin typeface="+mj-lt"/>
            <a:cs typeface="Calibri"/>
          </a:endParaRPr>
        </a:p>
      </dgm:t>
    </dgm:pt>
    <dgm:pt modelId="{CC30D44D-FCC3-EA4C-BF8C-3FF444AC261E}">
      <dgm:prSet custT="1"/>
      <dgm:spPr/>
      <dgm:t>
        <a:bodyPr/>
        <a:lstStyle/>
        <a:p>
          <a:pPr rtl="0"/>
          <a:r>
            <a:rPr lang="en-US" sz="1400" dirty="0"/>
            <a:t>Adidas revenue projected to show substantial growth</a:t>
          </a:r>
          <a:endParaRPr lang="en-US" sz="1400" dirty="0">
            <a:latin typeface="+mj-lt"/>
            <a:cs typeface="Calibri"/>
          </a:endParaRPr>
        </a:p>
      </dgm:t>
    </dgm:pt>
    <dgm:pt modelId="{4E667B91-71E4-8945-B0E1-EA0FFD789F28}" type="parTrans" cxnId="{E387D579-8889-BA46-9292-00E9E627E9C5}">
      <dgm:prSet/>
      <dgm:spPr/>
      <dgm:t>
        <a:bodyPr/>
        <a:lstStyle/>
        <a:p>
          <a:endParaRPr lang="en-US" sz="1400">
            <a:latin typeface="+mj-lt"/>
            <a:cs typeface="Calibri"/>
          </a:endParaRPr>
        </a:p>
      </dgm:t>
    </dgm:pt>
    <dgm:pt modelId="{4265C0FE-9A98-7045-A44D-4A4EE67F9BF5}" type="sibTrans" cxnId="{E387D579-8889-BA46-9292-00E9E627E9C5}">
      <dgm:prSet/>
      <dgm:spPr/>
      <dgm:t>
        <a:bodyPr/>
        <a:lstStyle/>
        <a:p>
          <a:endParaRPr lang="en-US" sz="1400">
            <a:latin typeface="+mj-lt"/>
            <a:cs typeface="Calibri"/>
          </a:endParaRPr>
        </a:p>
      </dgm:t>
    </dgm:pt>
    <dgm:pt modelId="{CFCEC2FB-1804-4D0F-A73C-C1798F10C92B}">
      <dgm:prSet custT="1"/>
      <dgm:spPr/>
      <dgm:t>
        <a:bodyPr/>
        <a:lstStyle/>
        <a:p>
          <a:pPr rtl="0"/>
          <a:r>
            <a:rPr lang="en-US" sz="800" dirty="0"/>
            <a:t>Revenue growth projections show acquiring Adidas would likely lead to 20%+ increased combined revenue</a:t>
          </a:r>
          <a:endParaRPr lang="en-US" sz="800" dirty="0">
            <a:latin typeface="+mj-lt"/>
            <a:cs typeface="Calibri"/>
          </a:endParaRPr>
        </a:p>
      </dgm:t>
    </dgm:pt>
    <dgm:pt modelId="{D1C847F9-8BBE-4DE7-AA6B-911DCC48FEBC}" type="parTrans" cxnId="{8AB5E9AD-1A29-4705-AECA-E4B2FB2A38C8}">
      <dgm:prSet/>
      <dgm:spPr/>
      <dgm:t>
        <a:bodyPr/>
        <a:lstStyle/>
        <a:p>
          <a:endParaRPr lang="en-US" sz="1400"/>
        </a:p>
      </dgm:t>
    </dgm:pt>
    <dgm:pt modelId="{9C8159D4-9C91-44C4-BE77-0482AD1DFADA}" type="sibTrans" cxnId="{8AB5E9AD-1A29-4705-AECA-E4B2FB2A38C8}">
      <dgm:prSet/>
      <dgm:spPr/>
      <dgm:t>
        <a:bodyPr/>
        <a:lstStyle/>
        <a:p>
          <a:endParaRPr lang="en-US" sz="1400"/>
        </a:p>
      </dgm:t>
    </dgm:pt>
    <dgm:pt modelId="{4A437D63-05FF-4504-A73B-1478604FFB6D}">
      <dgm:prSet custT="1"/>
      <dgm:spPr/>
      <dgm:t>
        <a:bodyPr/>
        <a:lstStyle/>
        <a:p>
          <a:pPr rtl="0"/>
          <a:r>
            <a:rPr lang="en-US" sz="800" dirty="0"/>
            <a:t>Before synergies, we project that an Adidas acquisition would be 3.5% accretive to Nike EBITDA</a:t>
          </a:r>
          <a:endParaRPr lang="en-US" sz="800" dirty="0">
            <a:latin typeface="+mj-lt"/>
            <a:cs typeface="Calibri"/>
          </a:endParaRPr>
        </a:p>
      </dgm:t>
    </dgm:pt>
    <dgm:pt modelId="{9B101148-8765-4C17-9A72-6273698E5D05}" type="parTrans" cxnId="{C804FB77-2903-4BB3-9037-0343D3BC4BEB}">
      <dgm:prSet/>
      <dgm:spPr/>
      <dgm:t>
        <a:bodyPr/>
        <a:lstStyle/>
        <a:p>
          <a:endParaRPr lang="en-US" sz="1400"/>
        </a:p>
      </dgm:t>
    </dgm:pt>
    <dgm:pt modelId="{F1D33925-DF9A-4785-932D-5D84FFD964B6}" type="sibTrans" cxnId="{C804FB77-2903-4BB3-9037-0343D3BC4BEB}">
      <dgm:prSet/>
      <dgm:spPr/>
      <dgm:t>
        <a:bodyPr/>
        <a:lstStyle/>
        <a:p>
          <a:endParaRPr lang="en-US" sz="1400"/>
        </a:p>
      </dgm:t>
    </dgm:pt>
    <dgm:pt modelId="{A9D08701-41A7-44C3-BD47-50490AC59C8A}">
      <dgm:prSet custT="1"/>
      <dgm:spPr/>
      <dgm:t>
        <a:bodyPr/>
        <a:lstStyle/>
        <a:p>
          <a:pPr rtl="0"/>
          <a:r>
            <a:rPr lang="en-US" sz="800" dirty="0"/>
            <a:t>Combined entity would control ~33% of total fitness retailer market worldwide, making it largest fitness retailer</a:t>
          </a:r>
          <a:endParaRPr lang="en-US" sz="800" dirty="0">
            <a:latin typeface="+mj-lt"/>
            <a:cs typeface="Calibri"/>
          </a:endParaRPr>
        </a:p>
      </dgm:t>
    </dgm:pt>
    <dgm:pt modelId="{C5D6007A-3557-45DE-99DD-F21E1113F8CD}" type="parTrans" cxnId="{C6C9B98F-DC72-4DDC-964E-8BD8FD29DCF9}">
      <dgm:prSet/>
      <dgm:spPr/>
      <dgm:t>
        <a:bodyPr/>
        <a:lstStyle/>
        <a:p>
          <a:endParaRPr lang="en-US" sz="1400"/>
        </a:p>
      </dgm:t>
    </dgm:pt>
    <dgm:pt modelId="{D6477744-B42A-42D8-BC52-921238B5FC0D}" type="sibTrans" cxnId="{C6C9B98F-DC72-4DDC-964E-8BD8FD29DCF9}">
      <dgm:prSet/>
      <dgm:spPr/>
      <dgm:t>
        <a:bodyPr/>
        <a:lstStyle/>
        <a:p>
          <a:endParaRPr lang="en-US" sz="1400"/>
        </a:p>
      </dgm:t>
    </dgm:pt>
    <dgm:pt modelId="{F3F34706-BA73-4CFE-8466-016B792FBF95}">
      <dgm:prSet custT="1"/>
      <dgm:spPr/>
      <dgm:t>
        <a:bodyPr/>
        <a:lstStyle/>
        <a:p>
          <a:pPr rtl="0"/>
          <a:r>
            <a:rPr lang="en-US" sz="800" dirty="0"/>
            <a:t>Adidas recent growth into consumer markets has led to strong revenue growth</a:t>
          </a:r>
          <a:endParaRPr lang="en-US" sz="800" dirty="0">
            <a:latin typeface="+mj-lt"/>
            <a:cs typeface="Calibri"/>
          </a:endParaRPr>
        </a:p>
      </dgm:t>
    </dgm:pt>
    <dgm:pt modelId="{71F22050-7568-423B-A0A1-672E980F332A}" type="parTrans" cxnId="{930718CE-947F-4989-8E9B-39D90BB727BF}">
      <dgm:prSet/>
      <dgm:spPr/>
      <dgm:t>
        <a:bodyPr/>
        <a:lstStyle/>
        <a:p>
          <a:endParaRPr lang="en-US" sz="1400"/>
        </a:p>
      </dgm:t>
    </dgm:pt>
    <dgm:pt modelId="{A104BAC2-0E69-4CCF-875F-92429B9C6895}" type="sibTrans" cxnId="{930718CE-947F-4989-8E9B-39D90BB727BF}">
      <dgm:prSet/>
      <dgm:spPr/>
      <dgm:t>
        <a:bodyPr/>
        <a:lstStyle/>
        <a:p>
          <a:endParaRPr lang="en-US" sz="1400"/>
        </a:p>
      </dgm:t>
    </dgm:pt>
    <dgm:pt modelId="{E4A8CE2D-0AA6-4BF7-91EE-588FE7A8280C}">
      <dgm:prSet custT="1"/>
      <dgm:spPr/>
      <dgm:t>
        <a:bodyPr/>
        <a:lstStyle/>
        <a:p>
          <a:pPr rtl="0"/>
          <a:r>
            <a:rPr lang="en-US" sz="800" dirty="0"/>
            <a:t>Given unique market exposures, Adidas revenue is not expected to cannibalize existing Nike portfolio</a:t>
          </a:r>
          <a:endParaRPr lang="en-US" sz="800" dirty="0">
            <a:latin typeface="+mj-lt"/>
            <a:cs typeface="Calibri"/>
          </a:endParaRPr>
        </a:p>
      </dgm:t>
    </dgm:pt>
    <dgm:pt modelId="{8D330E51-05B6-45FE-9554-F904C387E4C9}" type="parTrans" cxnId="{FDB5DA12-C38B-4AC9-B84C-D1D39DDC7FD9}">
      <dgm:prSet/>
      <dgm:spPr/>
      <dgm:t>
        <a:bodyPr/>
        <a:lstStyle/>
        <a:p>
          <a:endParaRPr lang="en-US" sz="1400"/>
        </a:p>
      </dgm:t>
    </dgm:pt>
    <dgm:pt modelId="{043A4935-7CA3-4E7F-AD17-C0454BBB2189}" type="sibTrans" cxnId="{FDB5DA12-C38B-4AC9-B84C-D1D39DDC7FD9}">
      <dgm:prSet/>
      <dgm:spPr/>
      <dgm:t>
        <a:bodyPr/>
        <a:lstStyle/>
        <a:p>
          <a:endParaRPr lang="en-US" sz="1400"/>
        </a:p>
      </dgm:t>
    </dgm:pt>
    <dgm:pt modelId="{A19BE160-611C-4F73-BDAB-795696D578BE}">
      <dgm:prSet custT="1"/>
      <dgm:spPr/>
      <dgm:t>
        <a:bodyPr/>
        <a:lstStyle/>
        <a:p>
          <a:pPr rtl="0"/>
          <a:r>
            <a:rPr lang="en-US" sz="800" dirty="0"/>
            <a:t>Given Nike’s existing infrastructure, we believe 250 – 350 basis points of EBITDA margin synergies exist </a:t>
          </a:r>
          <a:endParaRPr lang="en-US" sz="800" dirty="0">
            <a:latin typeface="+mj-lt"/>
            <a:cs typeface="Calibri"/>
          </a:endParaRPr>
        </a:p>
      </dgm:t>
    </dgm:pt>
    <dgm:pt modelId="{EC076C02-459B-4683-9351-2668CC745429}" type="parTrans" cxnId="{1374F8A7-EB80-4E54-88D7-74DD8BBF467C}">
      <dgm:prSet/>
      <dgm:spPr/>
      <dgm:t>
        <a:bodyPr/>
        <a:lstStyle/>
        <a:p>
          <a:endParaRPr lang="en-US" sz="1400"/>
        </a:p>
      </dgm:t>
    </dgm:pt>
    <dgm:pt modelId="{86E71774-1BFA-48AD-BF85-FA3574887664}" type="sibTrans" cxnId="{1374F8A7-EB80-4E54-88D7-74DD8BBF467C}">
      <dgm:prSet/>
      <dgm:spPr/>
      <dgm:t>
        <a:bodyPr/>
        <a:lstStyle/>
        <a:p>
          <a:endParaRPr lang="en-US" sz="1400"/>
        </a:p>
      </dgm:t>
    </dgm:pt>
    <dgm:pt modelId="{6CAC16EB-1A07-481C-B348-BFAA78DCB604}">
      <dgm:prSet custT="1"/>
      <dgm:spPr/>
      <dgm:t>
        <a:bodyPr/>
        <a:lstStyle/>
        <a:p>
          <a:pPr rtl="0"/>
          <a:r>
            <a:rPr lang="en-US" sz="800" dirty="0"/>
            <a:t>Sale of existing Adidas infrastructure would further enhance EBITDA margin expansion</a:t>
          </a:r>
          <a:endParaRPr lang="en-US" sz="800" dirty="0">
            <a:latin typeface="+mj-lt"/>
            <a:cs typeface="Calibri"/>
          </a:endParaRPr>
        </a:p>
      </dgm:t>
    </dgm:pt>
    <dgm:pt modelId="{E71CEB6A-B360-4C70-A222-DA4AFC8EA4FF}" type="parTrans" cxnId="{5A94006C-E627-49E5-A584-A2A6B9F8C819}">
      <dgm:prSet/>
      <dgm:spPr/>
      <dgm:t>
        <a:bodyPr/>
        <a:lstStyle/>
        <a:p>
          <a:endParaRPr lang="en-US" sz="1400"/>
        </a:p>
      </dgm:t>
    </dgm:pt>
    <dgm:pt modelId="{4F13A24C-72E5-4D40-A1FA-87543395BF69}" type="sibTrans" cxnId="{5A94006C-E627-49E5-A584-A2A6B9F8C819}">
      <dgm:prSet/>
      <dgm:spPr/>
      <dgm:t>
        <a:bodyPr/>
        <a:lstStyle/>
        <a:p>
          <a:endParaRPr lang="en-US" sz="1400"/>
        </a:p>
      </dgm:t>
    </dgm:pt>
    <dgm:pt modelId="{6FFCAB12-3B72-4A1F-89A9-92370C0C73CA}">
      <dgm:prSet custT="1"/>
      <dgm:spPr/>
      <dgm:t>
        <a:bodyPr/>
        <a:lstStyle/>
        <a:p>
          <a:pPr rtl="0"/>
          <a:r>
            <a:rPr lang="en-US" sz="800" dirty="0"/>
            <a:t>Based on initial projections, we do not see an anti-trust concern and believe transaction could close quickly</a:t>
          </a:r>
          <a:endParaRPr lang="en-US" sz="800" dirty="0">
            <a:latin typeface="+mj-lt"/>
            <a:cs typeface="Calibri"/>
          </a:endParaRPr>
        </a:p>
      </dgm:t>
    </dgm:pt>
    <dgm:pt modelId="{08B8D250-BEDF-4798-905C-FFFAD579DCCE}" type="parTrans" cxnId="{A6EDF2EE-ACC9-4610-89EF-9312375C3773}">
      <dgm:prSet/>
      <dgm:spPr/>
      <dgm:t>
        <a:bodyPr/>
        <a:lstStyle/>
        <a:p>
          <a:endParaRPr lang="en-US" sz="1400"/>
        </a:p>
      </dgm:t>
    </dgm:pt>
    <dgm:pt modelId="{BA0AB9BC-DAB3-4E9E-A893-AE1840FD83DF}" type="sibTrans" cxnId="{A6EDF2EE-ACC9-4610-89EF-9312375C3773}">
      <dgm:prSet/>
      <dgm:spPr/>
      <dgm:t>
        <a:bodyPr/>
        <a:lstStyle/>
        <a:p>
          <a:endParaRPr lang="en-US" sz="1400"/>
        </a:p>
      </dgm:t>
    </dgm:pt>
    <dgm:pt modelId="{3A13C401-497E-470A-AB3D-ADDD565C914D}">
      <dgm:prSet custT="1"/>
      <dgm:spPr/>
      <dgm:t>
        <a:bodyPr/>
        <a:lstStyle/>
        <a:p>
          <a:pPr rtl="0"/>
          <a:r>
            <a:rPr lang="en-US" sz="800" dirty="0"/>
            <a:t>Combined entity would drive significant revenue and cost synergies </a:t>
          </a:r>
          <a:endParaRPr lang="en-US" sz="800" dirty="0">
            <a:latin typeface="+mj-lt"/>
            <a:cs typeface="Calibri"/>
          </a:endParaRPr>
        </a:p>
      </dgm:t>
    </dgm:pt>
    <dgm:pt modelId="{D713FABC-F7AC-40B4-9C1A-E9DA5D1698C4}" type="parTrans" cxnId="{4D663CCB-2A53-452F-984E-AC97F430BBAC}">
      <dgm:prSet/>
      <dgm:spPr/>
      <dgm:t>
        <a:bodyPr/>
        <a:lstStyle/>
        <a:p>
          <a:endParaRPr lang="en-US" sz="1400"/>
        </a:p>
      </dgm:t>
    </dgm:pt>
    <dgm:pt modelId="{BBD768DD-666E-492D-9CB4-95E23FAEF815}" type="sibTrans" cxnId="{4D663CCB-2A53-452F-984E-AC97F430BBAC}">
      <dgm:prSet/>
      <dgm:spPr/>
      <dgm:t>
        <a:bodyPr/>
        <a:lstStyle/>
        <a:p>
          <a:endParaRPr lang="en-US" sz="1400"/>
        </a:p>
      </dgm:t>
    </dgm:pt>
    <dgm:pt modelId="{C5626F2F-DC80-4E1A-B56A-9E90E417730A}">
      <dgm:prSet custT="1"/>
      <dgm:spPr/>
      <dgm:t>
        <a:bodyPr/>
        <a:lstStyle/>
        <a:p>
          <a:pPr rtl="0"/>
          <a:r>
            <a:rPr lang="en-US" sz="1200">
              <a:latin typeface="+mj-lt"/>
              <a:cs typeface="Arial" panose="020B0604020202020204" pitchFamily="34" charset="0"/>
            </a:rPr>
            <a:t>Revenue growth projections = &gt;20%</a:t>
          </a:r>
          <a:endParaRPr lang="en-US" sz="1200" dirty="0">
            <a:latin typeface="+mj-lt"/>
            <a:cs typeface="Calibri"/>
          </a:endParaRPr>
        </a:p>
      </dgm:t>
    </dgm:pt>
    <dgm:pt modelId="{CBE47038-0CF2-4D6E-A254-5E96E1A8BD4D}" type="parTrans" cxnId="{46EBBA63-6897-42CB-89E5-8A123BC8761B}">
      <dgm:prSet/>
      <dgm:spPr/>
      <dgm:t>
        <a:bodyPr/>
        <a:lstStyle/>
        <a:p>
          <a:endParaRPr lang="en-US"/>
        </a:p>
      </dgm:t>
    </dgm:pt>
    <dgm:pt modelId="{EF8A8B81-E1CD-4BEE-8A7F-29CEDAB75267}" type="sibTrans" cxnId="{46EBBA63-6897-42CB-89E5-8A123BC8761B}">
      <dgm:prSet/>
      <dgm:spPr/>
      <dgm:t>
        <a:bodyPr/>
        <a:lstStyle/>
        <a:p>
          <a:endParaRPr lang="en-US"/>
        </a:p>
      </dgm:t>
    </dgm:pt>
    <dgm:pt modelId="{8A9D0165-0511-4108-878A-FA21047115EB}">
      <dgm:prSet custT="1"/>
      <dgm:spPr/>
      <dgm:t>
        <a:bodyPr/>
        <a:lstStyle/>
        <a:p>
          <a:pPr rtl="0"/>
          <a:r>
            <a:rPr lang="en-US" sz="1200" dirty="0">
              <a:latin typeface="+mj-lt"/>
              <a:cs typeface="Calibri"/>
            </a:rPr>
            <a:t>New customer segments</a:t>
          </a:r>
        </a:p>
      </dgm:t>
    </dgm:pt>
    <dgm:pt modelId="{6B959B6F-C8F3-49D5-A95F-5817A3D7537C}" type="parTrans" cxnId="{EC6B4CB6-FD6E-4BCE-AB09-91DCE4A446EA}">
      <dgm:prSet/>
      <dgm:spPr/>
      <dgm:t>
        <a:bodyPr/>
        <a:lstStyle/>
        <a:p>
          <a:endParaRPr lang="en-US"/>
        </a:p>
      </dgm:t>
    </dgm:pt>
    <dgm:pt modelId="{EBFF5F0C-3C60-4E5B-B868-CD528A99FA39}" type="sibTrans" cxnId="{EC6B4CB6-FD6E-4BCE-AB09-91DCE4A446EA}">
      <dgm:prSet/>
      <dgm:spPr/>
      <dgm:t>
        <a:bodyPr/>
        <a:lstStyle/>
        <a:p>
          <a:endParaRPr lang="en-US"/>
        </a:p>
      </dgm:t>
    </dgm:pt>
    <dgm:pt modelId="{6A960EE8-D592-4462-809B-19AE5724DE3D}">
      <dgm:prSet custT="1"/>
      <dgm:spPr/>
      <dgm:t>
        <a:bodyPr/>
        <a:lstStyle/>
        <a:p>
          <a:pPr rtl="0"/>
          <a:r>
            <a:rPr lang="en-US" sz="1200" dirty="0">
              <a:latin typeface="+mj-lt"/>
              <a:cs typeface="Calibri"/>
            </a:rPr>
            <a:t>Diversified mkt exposure; 0 cannibalization</a:t>
          </a:r>
        </a:p>
      </dgm:t>
    </dgm:pt>
    <dgm:pt modelId="{7926948F-8073-4537-8494-0AD3D14B1191}" type="parTrans" cxnId="{0E1AF3FA-9C91-453B-BC76-24E6744CE939}">
      <dgm:prSet/>
      <dgm:spPr/>
      <dgm:t>
        <a:bodyPr/>
        <a:lstStyle/>
        <a:p>
          <a:endParaRPr lang="en-US"/>
        </a:p>
      </dgm:t>
    </dgm:pt>
    <dgm:pt modelId="{C3DF7041-DE21-43D2-BE1F-476F294F85D3}" type="sibTrans" cxnId="{0E1AF3FA-9C91-453B-BC76-24E6744CE939}">
      <dgm:prSet/>
      <dgm:spPr/>
      <dgm:t>
        <a:bodyPr/>
        <a:lstStyle/>
        <a:p>
          <a:endParaRPr lang="en-US"/>
        </a:p>
      </dgm:t>
    </dgm:pt>
    <dgm:pt modelId="{E3E2C68D-9C48-4BF0-82AE-9D6EDB1ABB38}">
      <dgm:prSet custT="1"/>
      <dgm:spPr/>
      <dgm:t>
        <a:bodyPr/>
        <a:lstStyle/>
        <a:p>
          <a:pPr rtl="0"/>
          <a:r>
            <a:rPr lang="en-US" sz="1200" dirty="0">
              <a:latin typeface="+mj-lt"/>
              <a:cs typeface="Calibri"/>
            </a:rPr>
            <a:t>Margin projections displayed w/ key drivers</a:t>
          </a:r>
        </a:p>
      </dgm:t>
    </dgm:pt>
    <dgm:pt modelId="{E8CFBADC-0B27-4BCE-AA64-69308AAC7493}" type="parTrans" cxnId="{8BD6D9C4-C386-457E-952C-4F5A0C3408E3}">
      <dgm:prSet/>
      <dgm:spPr/>
      <dgm:t>
        <a:bodyPr/>
        <a:lstStyle/>
        <a:p>
          <a:endParaRPr lang="en-US"/>
        </a:p>
      </dgm:t>
    </dgm:pt>
    <dgm:pt modelId="{6AB3CCC7-E3D6-4246-A9C1-B86ED5735ECD}" type="sibTrans" cxnId="{8BD6D9C4-C386-457E-952C-4F5A0C3408E3}">
      <dgm:prSet/>
      <dgm:spPr/>
      <dgm:t>
        <a:bodyPr/>
        <a:lstStyle/>
        <a:p>
          <a:endParaRPr lang="en-US"/>
        </a:p>
      </dgm:t>
    </dgm:pt>
    <dgm:pt modelId="{1265FFC2-D4BA-4F3C-A7DF-A5B6DF5292DB}">
      <dgm:prSet custT="1"/>
      <dgm:spPr/>
      <dgm:t>
        <a:bodyPr/>
        <a:lstStyle/>
        <a:p>
          <a:pPr rtl="0"/>
          <a:r>
            <a:rPr lang="en-US" sz="1200" dirty="0">
              <a:latin typeface="+mj-lt"/>
              <a:cs typeface="Calibri"/>
            </a:rPr>
            <a:t>~350 bps of synergies in X category</a:t>
          </a:r>
        </a:p>
      </dgm:t>
    </dgm:pt>
    <dgm:pt modelId="{BD0B54C6-6158-4C63-9CA2-1BF2B453F115}" type="parTrans" cxnId="{A7A3DE87-59B9-448F-802A-7FAB88D35D49}">
      <dgm:prSet/>
      <dgm:spPr/>
      <dgm:t>
        <a:bodyPr/>
        <a:lstStyle/>
        <a:p>
          <a:endParaRPr lang="en-US"/>
        </a:p>
      </dgm:t>
    </dgm:pt>
    <dgm:pt modelId="{1DBB00A7-B5B5-404F-9D1F-E4F050248F37}" type="sibTrans" cxnId="{A7A3DE87-59B9-448F-802A-7FAB88D35D49}">
      <dgm:prSet/>
      <dgm:spPr/>
      <dgm:t>
        <a:bodyPr/>
        <a:lstStyle/>
        <a:p>
          <a:endParaRPr lang="en-US"/>
        </a:p>
      </dgm:t>
    </dgm:pt>
    <dgm:pt modelId="{759F14BD-07A8-4B87-AD6C-8208AD89B89A}">
      <dgm:prSet custT="1"/>
      <dgm:spPr/>
      <dgm:t>
        <a:bodyPr/>
        <a:lstStyle/>
        <a:p>
          <a:pPr rtl="0"/>
          <a:r>
            <a:rPr lang="en-US" sz="1200" dirty="0">
              <a:latin typeface="+mj-lt"/>
              <a:cs typeface="Calibri"/>
            </a:rPr>
            <a:t>250 bps of margin imp. via existing business</a:t>
          </a:r>
        </a:p>
      </dgm:t>
    </dgm:pt>
    <dgm:pt modelId="{B0C3DB02-2DF1-4D88-B666-9F2297DC87A0}" type="parTrans" cxnId="{4FB20628-0444-4797-92AF-2112C50C2CF5}">
      <dgm:prSet/>
      <dgm:spPr/>
      <dgm:t>
        <a:bodyPr/>
        <a:lstStyle/>
        <a:p>
          <a:endParaRPr lang="en-US"/>
        </a:p>
      </dgm:t>
    </dgm:pt>
    <dgm:pt modelId="{F3CC4137-B19C-48C5-8213-B74AE86D0A75}" type="sibTrans" cxnId="{4FB20628-0444-4797-92AF-2112C50C2CF5}">
      <dgm:prSet/>
      <dgm:spPr/>
      <dgm:t>
        <a:bodyPr/>
        <a:lstStyle/>
        <a:p>
          <a:endParaRPr lang="en-US"/>
        </a:p>
      </dgm:t>
    </dgm:pt>
    <dgm:pt modelId="{6CB02F77-C648-411B-BA32-6B136D7CA798}">
      <dgm:prSet custT="1"/>
      <dgm:spPr/>
      <dgm:t>
        <a:bodyPr/>
        <a:lstStyle/>
        <a:p>
          <a:pPr rtl="0"/>
          <a:r>
            <a:rPr lang="en-US" sz="1200" dirty="0">
              <a:latin typeface="+mj-lt"/>
              <a:cs typeface="Calibri"/>
            </a:rPr>
            <a:t>Landscape competitor analysis</a:t>
          </a:r>
        </a:p>
      </dgm:t>
    </dgm:pt>
    <dgm:pt modelId="{0AA650E1-C168-4662-93DB-BF8A3ECE76D2}" type="parTrans" cxnId="{B016A313-528C-4D91-AF81-2B1DBF13914C}">
      <dgm:prSet/>
      <dgm:spPr/>
      <dgm:t>
        <a:bodyPr/>
        <a:lstStyle/>
        <a:p>
          <a:endParaRPr lang="en-US"/>
        </a:p>
      </dgm:t>
    </dgm:pt>
    <dgm:pt modelId="{9D3C618A-AA1C-4030-B951-C709DA5865E2}" type="sibTrans" cxnId="{B016A313-528C-4D91-AF81-2B1DBF13914C}">
      <dgm:prSet/>
      <dgm:spPr/>
      <dgm:t>
        <a:bodyPr/>
        <a:lstStyle/>
        <a:p>
          <a:endParaRPr lang="en-US"/>
        </a:p>
      </dgm:t>
    </dgm:pt>
    <dgm:pt modelId="{80D63089-2F57-449C-B93D-08E40BE5D10E}">
      <dgm:prSet custT="1"/>
      <dgm:spPr/>
      <dgm:t>
        <a:bodyPr/>
        <a:lstStyle/>
        <a:p>
          <a:pPr rtl="0"/>
          <a:r>
            <a:rPr lang="en-US" sz="1200" dirty="0">
              <a:latin typeface="+mj-lt"/>
              <a:cs typeface="Calibri"/>
            </a:rPr>
            <a:t>Case study of similar size transactions in last 5y</a:t>
          </a:r>
        </a:p>
      </dgm:t>
    </dgm:pt>
    <dgm:pt modelId="{FA6EE47A-2D3C-48FD-8C45-1612C655AFDC}" type="parTrans" cxnId="{74A34F55-FC54-4D77-9070-4BD9F05554A9}">
      <dgm:prSet/>
      <dgm:spPr/>
      <dgm:t>
        <a:bodyPr/>
        <a:lstStyle/>
        <a:p>
          <a:endParaRPr lang="en-US"/>
        </a:p>
      </dgm:t>
    </dgm:pt>
    <dgm:pt modelId="{45A9FAEF-B5B6-403E-A167-0D439B932957}" type="sibTrans" cxnId="{74A34F55-FC54-4D77-9070-4BD9F05554A9}">
      <dgm:prSet/>
      <dgm:spPr/>
      <dgm:t>
        <a:bodyPr/>
        <a:lstStyle/>
        <a:p>
          <a:endParaRPr lang="en-US"/>
        </a:p>
      </dgm:t>
    </dgm:pt>
    <dgm:pt modelId="{CB16736D-D2BB-45BE-AE49-EF13B05B1935}">
      <dgm:prSet custT="1"/>
      <dgm:spPr/>
      <dgm:t>
        <a:bodyPr/>
        <a:lstStyle/>
        <a:p>
          <a:pPr rtl="0"/>
          <a:r>
            <a:rPr lang="en-US" sz="1200" dirty="0">
              <a:latin typeface="+mj-lt"/>
              <a:cs typeface="Calibri"/>
            </a:rPr>
            <a:t>Achieve EBITDA goals of 3%+ improvement</a:t>
          </a:r>
        </a:p>
      </dgm:t>
    </dgm:pt>
    <dgm:pt modelId="{C86F4F8F-652C-4942-AAE7-DEB28063207F}" type="parTrans" cxnId="{E08ACF73-2EC4-4A76-8245-E0E95A453416}">
      <dgm:prSet/>
      <dgm:spPr/>
      <dgm:t>
        <a:bodyPr/>
        <a:lstStyle/>
        <a:p>
          <a:endParaRPr lang="en-US"/>
        </a:p>
      </dgm:t>
    </dgm:pt>
    <dgm:pt modelId="{5D9BFC23-DD26-41B8-ADC0-2921599F2428}" type="sibTrans" cxnId="{E08ACF73-2EC4-4A76-8245-E0E95A453416}">
      <dgm:prSet/>
      <dgm:spPr/>
      <dgm:t>
        <a:bodyPr/>
        <a:lstStyle/>
        <a:p>
          <a:endParaRPr lang="en-US"/>
        </a:p>
      </dgm:t>
    </dgm:pt>
    <dgm:pt modelId="{E53C2834-5F71-1E4A-8818-29668173110C}" type="pres">
      <dgm:prSet presAssocID="{7AA58D98-6445-CE48-8A3F-9969E39E5DBD}" presName="hierChild1" presStyleCnt="0">
        <dgm:presLayoutVars>
          <dgm:orgChart val="1"/>
          <dgm:chPref val="1"/>
          <dgm:dir/>
          <dgm:animOne val="branch"/>
          <dgm:animLvl val="lvl"/>
          <dgm:resizeHandles/>
        </dgm:presLayoutVars>
      </dgm:prSet>
      <dgm:spPr/>
    </dgm:pt>
    <dgm:pt modelId="{72B91271-B87D-8945-AEC0-6A7CF5A31620}" type="pres">
      <dgm:prSet presAssocID="{E62FF9FB-E353-4F46-BAEB-5C044C04E4AD}" presName="hierRoot1" presStyleCnt="0">
        <dgm:presLayoutVars>
          <dgm:hierBranch val="init"/>
        </dgm:presLayoutVars>
      </dgm:prSet>
      <dgm:spPr/>
    </dgm:pt>
    <dgm:pt modelId="{7DAEE29B-379D-614D-9B5F-015B1C542F23}" type="pres">
      <dgm:prSet presAssocID="{E62FF9FB-E353-4F46-BAEB-5C044C04E4AD}" presName="rootComposite1" presStyleCnt="0"/>
      <dgm:spPr/>
    </dgm:pt>
    <dgm:pt modelId="{583E44F5-6DD7-7B42-8123-3EF5392A62D0}" type="pres">
      <dgm:prSet presAssocID="{E62FF9FB-E353-4F46-BAEB-5C044C04E4AD}" presName="rootText1" presStyleLbl="node0" presStyleIdx="0" presStyleCnt="1" custScaleX="138860" custScaleY="307313">
        <dgm:presLayoutVars>
          <dgm:chPref val="3"/>
        </dgm:presLayoutVars>
      </dgm:prSet>
      <dgm:spPr/>
    </dgm:pt>
    <dgm:pt modelId="{1BDF7279-5D10-5941-9786-4BA81BC0C36A}" type="pres">
      <dgm:prSet presAssocID="{E62FF9FB-E353-4F46-BAEB-5C044C04E4AD}" presName="rootConnector1" presStyleLbl="node1" presStyleIdx="0" presStyleCnt="0"/>
      <dgm:spPr/>
    </dgm:pt>
    <dgm:pt modelId="{A7B74A4D-B558-1B47-8286-CD66F1B9AC64}" type="pres">
      <dgm:prSet presAssocID="{E62FF9FB-E353-4F46-BAEB-5C044C04E4AD}" presName="hierChild2" presStyleCnt="0"/>
      <dgm:spPr/>
    </dgm:pt>
    <dgm:pt modelId="{AD44AC0E-4229-A14A-BCC6-CE537458960F}" type="pres">
      <dgm:prSet presAssocID="{4E667B91-71E4-8945-B0E1-EA0FFD789F28}" presName="Name64" presStyleLbl="parChTrans1D2" presStyleIdx="0" presStyleCnt="3"/>
      <dgm:spPr/>
    </dgm:pt>
    <dgm:pt modelId="{FC4B8671-FBCF-804C-9E83-6012BACD12DA}" type="pres">
      <dgm:prSet presAssocID="{CC30D44D-FCC3-EA4C-BF8C-3FF444AC261E}" presName="hierRoot2" presStyleCnt="0">
        <dgm:presLayoutVars>
          <dgm:hierBranch val="init"/>
        </dgm:presLayoutVars>
      </dgm:prSet>
      <dgm:spPr/>
    </dgm:pt>
    <dgm:pt modelId="{617FCD21-501E-5D4A-B8E4-040F760C1A7D}" type="pres">
      <dgm:prSet presAssocID="{CC30D44D-FCC3-EA4C-BF8C-3FF444AC261E}" presName="rootComposite" presStyleCnt="0"/>
      <dgm:spPr/>
    </dgm:pt>
    <dgm:pt modelId="{EE9A94AC-4F68-0540-A1C4-1EB763F88B54}" type="pres">
      <dgm:prSet presAssocID="{CC30D44D-FCC3-EA4C-BF8C-3FF444AC261E}" presName="rootText" presStyleLbl="node2" presStyleIdx="0" presStyleCnt="3" custScaleX="163762" custScaleY="231278">
        <dgm:presLayoutVars>
          <dgm:chPref val="3"/>
        </dgm:presLayoutVars>
      </dgm:prSet>
      <dgm:spPr/>
    </dgm:pt>
    <dgm:pt modelId="{943DF5E4-C1A4-4F4C-9F03-E5774293B028}" type="pres">
      <dgm:prSet presAssocID="{CC30D44D-FCC3-EA4C-BF8C-3FF444AC261E}" presName="rootConnector" presStyleLbl="node2" presStyleIdx="0" presStyleCnt="3"/>
      <dgm:spPr/>
    </dgm:pt>
    <dgm:pt modelId="{39BC9F8C-DD69-5D40-941C-DA7DC44FF2EF}" type="pres">
      <dgm:prSet presAssocID="{CC30D44D-FCC3-EA4C-BF8C-3FF444AC261E}" presName="hierChild4" presStyleCnt="0"/>
      <dgm:spPr/>
    </dgm:pt>
    <dgm:pt modelId="{72994465-0EF0-4DE2-A03C-EBAD7B9CF0F9}" type="pres">
      <dgm:prSet presAssocID="{D1C847F9-8BBE-4DE7-AA6B-911DCC48FEBC}" presName="Name64" presStyleLbl="parChTrans1D3" presStyleIdx="0" presStyleCnt="9"/>
      <dgm:spPr/>
    </dgm:pt>
    <dgm:pt modelId="{E4372F02-D770-4370-930C-C124425D4D43}" type="pres">
      <dgm:prSet presAssocID="{CFCEC2FB-1804-4D0F-A73C-C1798F10C92B}" presName="hierRoot2" presStyleCnt="0">
        <dgm:presLayoutVars>
          <dgm:hierBranch val="init"/>
        </dgm:presLayoutVars>
      </dgm:prSet>
      <dgm:spPr/>
    </dgm:pt>
    <dgm:pt modelId="{602F8F82-8471-4F26-87A6-3461D0CAB285}" type="pres">
      <dgm:prSet presAssocID="{CFCEC2FB-1804-4D0F-A73C-C1798F10C92B}" presName="rootComposite" presStyleCnt="0"/>
      <dgm:spPr/>
    </dgm:pt>
    <dgm:pt modelId="{97919515-38B4-4AB6-9881-0679BB83FF56}" type="pres">
      <dgm:prSet presAssocID="{CFCEC2FB-1804-4D0F-A73C-C1798F10C92B}" presName="rootText" presStyleLbl="node3" presStyleIdx="0" presStyleCnt="9" custScaleX="162915">
        <dgm:presLayoutVars>
          <dgm:chPref val="3"/>
        </dgm:presLayoutVars>
      </dgm:prSet>
      <dgm:spPr/>
    </dgm:pt>
    <dgm:pt modelId="{A609B420-DD40-4608-88A8-9460000CEB83}" type="pres">
      <dgm:prSet presAssocID="{CFCEC2FB-1804-4D0F-A73C-C1798F10C92B}" presName="rootConnector" presStyleLbl="node3" presStyleIdx="0" presStyleCnt="9"/>
      <dgm:spPr/>
    </dgm:pt>
    <dgm:pt modelId="{AD9850EC-3C78-48BC-BEC1-531DD0C95DD1}" type="pres">
      <dgm:prSet presAssocID="{CFCEC2FB-1804-4D0F-A73C-C1798F10C92B}" presName="hierChild4" presStyleCnt="0"/>
      <dgm:spPr/>
    </dgm:pt>
    <dgm:pt modelId="{34171A98-B53D-4C7A-A1BB-C3121E1D7C20}" type="pres">
      <dgm:prSet presAssocID="{CBE47038-0CF2-4D6E-A254-5E96E1A8BD4D}" presName="Name64" presStyleLbl="parChTrans1D4" presStyleIdx="0" presStyleCnt="9"/>
      <dgm:spPr/>
    </dgm:pt>
    <dgm:pt modelId="{41B301E0-B93B-4AC8-8333-5AE0C2F4EC50}" type="pres">
      <dgm:prSet presAssocID="{C5626F2F-DC80-4E1A-B56A-9E90E417730A}" presName="hierRoot2" presStyleCnt="0">
        <dgm:presLayoutVars>
          <dgm:hierBranch val="init"/>
        </dgm:presLayoutVars>
      </dgm:prSet>
      <dgm:spPr/>
    </dgm:pt>
    <dgm:pt modelId="{0A65AE13-AF6F-43C9-B4FA-CBCCB2DD6FB6}" type="pres">
      <dgm:prSet presAssocID="{C5626F2F-DC80-4E1A-B56A-9E90E417730A}" presName="rootComposite" presStyleCnt="0"/>
      <dgm:spPr/>
    </dgm:pt>
    <dgm:pt modelId="{635F0D13-4A45-4FAD-B216-7E50539D00A7}" type="pres">
      <dgm:prSet presAssocID="{C5626F2F-DC80-4E1A-B56A-9E90E417730A}" presName="rootText" presStyleLbl="node4" presStyleIdx="0" presStyleCnt="9" custScaleX="186689">
        <dgm:presLayoutVars>
          <dgm:chPref val="3"/>
        </dgm:presLayoutVars>
      </dgm:prSet>
      <dgm:spPr/>
    </dgm:pt>
    <dgm:pt modelId="{C1FEAA9A-C8CE-44BC-A1CE-E7DE2DF1FBCC}" type="pres">
      <dgm:prSet presAssocID="{C5626F2F-DC80-4E1A-B56A-9E90E417730A}" presName="rootConnector" presStyleLbl="node4" presStyleIdx="0" presStyleCnt="9"/>
      <dgm:spPr/>
    </dgm:pt>
    <dgm:pt modelId="{E8D9B903-6CBB-49C6-A9A7-3B7E54A01826}" type="pres">
      <dgm:prSet presAssocID="{C5626F2F-DC80-4E1A-B56A-9E90E417730A}" presName="hierChild4" presStyleCnt="0"/>
      <dgm:spPr/>
    </dgm:pt>
    <dgm:pt modelId="{1C38D032-170F-43BA-A202-404936602A71}" type="pres">
      <dgm:prSet presAssocID="{C5626F2F-DC80-4E1A-B56A-9E90E417730A}" presName="hierChild5" presStyleCnt="0"/>
      <dgm:spPr/>
    </dgm:pt>
    <dgm:pt modelId="{E68C9F3D-0CA4-4E3C-9B78-0F1344BAF627}" type="pres">
      <dgm:prSet presAssocID="{CFCEC2FB-1804-4D0F-A73C-C1798F10C92B}" presName="hierChild5" presStyleCnt="0"/>
      <dgm:spPr/>
    </dgm:pt>
    <dgm:pt modelId="{D76A0960-C274-41CB-9243-32CBB53538B3}" type="pres">
      <dgm:prSet presAssocID="{71F22050-7568-423B-A0A1-672E980F332A}" presName="Name64" presStyleLbl="parChTrans1D3" presStyleIdx="1" presStyleCnt="9"/>
      <dgm:spPr/>
    </dgm:pt>
    <dgm:pt modelId="{FCFF2218-8F18-496C-B326-6423FA6B9A14}" type="pres">
      <dgm:prSet presAssocID="{F3F34706-BA73-4CFE-8466-016B792FBF95}" presName="hierRoot2" presStyleCnt="0">
        <dgm:presLayoutVars>
          <dgm:hierBranch val="init"/>
        </dgm:presLayoutVars>
      </dgm:prSet>
      <dgm:spPr/>
    </dgm:pt>
    <dgm:pt modelId="{297E5360-DABF-4BCE-B156-DAFB78D9250D}" type="pres">
      <dgm:prSet presAssocID="{F3F34706-BA73-4CFE-8466-016B792FBF95}" presName="rootComposite" presStyleCnt="0"/>
      <dgm:spPr/>
    </dgm:pt>
    <dgm:pt modelId="{2124CF08-C698-4D6E-9737-11C65AC368D4}" type="pres">
      <dgm:prSet presAssocID="{F3F34706-BA73-4CFE-8466-016B792FBF95}" presName="rootText" presStyleLbl="node3" presStyleIdx="1" presStyleCnt="9" custScaleX="162915">
        <dgm:presLayoutVars>
          <dgm:chPref val="3"/>
        </dgm:presLayoutVars>
      </dgm:prSet>
      <dgm:spPr/>
    </dgm:pt>
    <dgm:pt modelId="{BA671927-8768-4068-B827-47535368A960}" type="pres">
      <dgm:prSet presAssocID="{F3F34706-BA73-4CFE-8466-016B792FBF95}" presName="rootConnector" presStyleLbl="node3" presStyleIdx="1" presStyleCnt="9"/>
      <dgm:spPr/>
    </dgm:pt>
    <dgm:pt modelId="{4D2C0AB5-D467-48EE-B858-B3EDE22F8378}" type="pres">
      <dgm:prSet presAssocID="{F3F34706-BA73-4CFE-8466-016B792FBF95}" presName="hierChild4" presStyleCnt="0"/>
      <dgm:spPr/>
    </dgm:pt>
    <dgm:pt modelId="{A320FF17-EF14-4E9F-A3D0-2225DEA90F58}" type="pres">
      <dgm:prSet presAssocID="{6B959B6F-C8F3-49D5-A95F-5817A3D7537C}" presName="Name64" presStyleLbl="parChTrans1D4" presStyleIdx="1" presStyleCnt="9"/>
      <dgm:spPr/>
    </dgm:pt>
    <dgm:pt modelId="{08702631-17D1-4A55-9E4D-38FDE5D3C9F2}" type="pres">
      <dgm:prSet presAssocID="{8A9D0165-0511-4108-878A-FA21047115EB}" presName="hierRoot2" presStyleCnt="0">
        <dgm:presLayoutVars>
          <dgm:hierBranch val="init"/>
        </dgm:presLayoutVars>
      </dgm:prSet>
      <dgm:spPr/>
    </dgm:pt>
    <dgm:pt modelId="{5E1859DC-CA24-4B1B-8D1C-7EDE067E2B37}" type="pres">
      <dgm:prSet presAssocID="{8A9D0165-0511-4108-878A-FA21047115EB}" presName="rootComposite" presStyleCnt="0"/>
      <dgm:spPr/>
    </dgm:pt>
    <dgm:pt modelId="{30C49B0E-51F3-4FD9-89FE-328C485AD34B}" type="pres">
      <dgm:prSet presAssocID="{8A9D0165-0511-4108-878A-FA21047115EB}" presName="rootText" presStyleLbl="node4" presStyleIdx="1" presStyleCnt="9" custScaleX="186689">
        <dgm:presLayoutVars>
          <dgm:chPref val="3"/>
        </dgm:presLayoutVars>
      </dgm:prSet>
      <dgm:spPr/>
    </dgm:pt>
    <dgm:pt modelId="{C6712DB3-30A0-4BD6-8C3D-982DAF4C00FF}" type="pres">
      <dgm:prSet presAssocID="{8A9D0165-0511-4108-878A-FA21047115EB}" presName="rootConnector" presStyleLbl="node4" presStyleIdx="1" presStyleCnt="9"/>
      <dgm:spPr/>
    </dgm:pt>
    <dgm:pt modelId="{95AB9AF8-5DDF-44F1-983B-35582C3048BA}" type="pres">
      <dgm:prSet presAssocID="{8A9D0165-0511-4108-878A-FA21047115EB}" presName="hierChild4" presStyleCnt="0"/>
      <dgm:spPr/>
    </dgm:pt>
    <dgm:pt modelId="{3ACFA1CE-C185-4AC1-B6B6-E9CFA480F02E}" type="pres">
      <dgm:prSet presAssocID="{8A9D0165-0511-4108-878A-FA21047115EB}" presName="hierChild5" presStyleCnt="0"/>
      <dgm:spPr/>
    </dgm:pt>
    <dgm:pt modelId="{C275336E-AAF6-4A90-929A-80C070369CE4}" type="pres">
      <dgm:prSet presAssocID="{F3F34706-BA73-4CFE-8466-016B792FBF95}" presName="hierChild5" presStyleCnt="0"/>
      <dgm:spPr/>
    </dgm:pt>
    <dgm:pt modelId="{68BF824B-2E74-4146-82B5-47207C62F9F1}" type="pres">
      <dgm:prSet presAssocID="{8D330E51-05B6-45FE-9554-F904C387E4C9}" presName="Name64" presStyleLbl="parChTrans1D3" presStyleIdx="2" presStyleCnt="9"/>
      <dgm:spPr/>
    </dgm:pt>
    <dgm:pt modelId="{60896F84-3ACE-4B30-94C0-2C481B1247DE}" type="pres">
      <dgm:prSet presAssocID="{E4A8CE2D-0AA6-4BF7-91EE-588FE7A8280C}" presName="hierRoot2" presStyleCnt="0">
        <dgm:presLayoutVars>
          <dgm:hierBranch val="init"/>
        </dgm:presLayoutVars>
      </dgm:prSet>
      <dgm:spPr/>
    </dgm:pt>
    <dgm:pt modelId="{5C8D10EE-0DCF-4764-B19B-8B45E1C85FB1}" type="pres">
      <dgm:prSet presAssocID="{E4A8CE2D-0AA6-4BF7-91EE-588FE7A8280C}" presName="rootComposite" presStyleCnt="0"/>
      <dgm:spPr/>
    </dgm:pt>
    <dgm:pt modelId="{3316F6BC-9746-40B9-925F-A9596F5B076C}" type="pres">
      <dgm:prSet presAssocID="{E4A8CE2D-0AA6-4BF7-91EE-588FE7A8280C}" presName="rootText" presStyleLbl="node3" presStyleIdx="2" presStyleCnt="9" custScaleX="162915">
        <dgm:presLayoutVars>
          <dgm:chPref val="3"/>
        </dgm:presLayoutVars>
      </dgm:prSet>
      <dgm:spPr/>
    </dgm:pt>
    <dgm:pt modelId="{87F3397F-EDCF-43F8-ACC3-B1E2761B8D0A}" type="pres">
      <dgm:prSet presAssocID="{E4A8CE2D-0AA6-4BF7-91EE-588FE7A8280C}" presName="rootConnector" presStyleLbl="node3" presStyleIdx="2" presStyleCnt="9"/>
      <dgm:spPr/>
    </dgm:pt>
    <dgm:pt modelId="{6F83EB94-C733-44D7-8184-4BB74D52DF0C}" type="pres">
      <dgm:prSet presAssocID="{E4A8CE2D-0AA6-4BF7-91EE-588FE7A8280C}" presName="hierChild4" presStyleCnt="0"/>
      <dgm:spPr/>
    </dgm:pt>
    <dgm:pt modelId="{EB71749B-08DE-4436-B72E-04AFA38E95AF}" type="pres">
      <dgm:prSet presAssocID="{7926948F-8073-4537-8494-0AD3D14B1191}" presName="Name64" presStyleLbl="parChTrans1D4" presStyleIdx="2" presStyleCnt="9"/>
      <dgm:spPr/>
    </dgm:pt>
    <dgm:pt modelId="{C0165C7A-D97E-4C06-AFFB-2302172A7E1F}" type="pres">
      <dgm:prSet presAssocID="{6A960EE8-D592-4462-809B-19AE5724DE3D}" presName="hierRoot2" presStyleCnt="0">
        <dgm:presLayoutVars>
          <dgm:hierBranch val="init"/>
        </dgm:presLayoutVars>
      </dgm:prSet>
      <dgm:spPr/>
    </dgm:pt>
    <dgm:pt modelId="{2BC2840C-2DBF-412A-B11A-93CC5DC92562}" type="pres">
      <dgm:prSet presAssocID="{6A960EE8-D592-4462-809B-19AE5724DE3D}" presName="rootComposite" presStyleCnt="0"/>
      <dgm:spPr/>
    </dgm:pt>
    <dgm:pt modelId="{F86EB31F-08F9-4451-ACF2-A229CC712D3B}" type="pres">
      <dgm:prSet presAssocID="{6A960EE8-D592-4462-809B-19AE5724DE3D}" presName="rootText" presStyleLbl="node4" presStyleIdx="2" presStyleCnt="9" custScaleX="186689">
        <dgm:presLayoutVars>
          <dgm:chPref val="3"/>
        </dgm:presLayoutVars>
      </dgm:prSet>
      <dgm:spPr/>
    </dgm:pt>
    <dgm:pt modelId="{F6110594-4908-49CF-93EC-0AC1D1C1972C}" type="pres">
      <dgm:prSet presAssocID="{6A960EE8-D592-4462-809B-19AE5724DE3D}" presName="rootConnector" presStyleLbl="node4" presStyleIdx="2" presStyleCnt="9"/>
      <dgm:spPr/>
    </dgm:pt>
    <dgm:pt modelId="{00C285C4-713B-48C9-8AD5-546CD01C1F4E}" type="pres">
      <dgm:prSet presAssocID="{6A960EE8-D592-4462-809B-19AE5724DE3D}" presName="hierChild4" presStyleCnt="0"/>
      <dgm:spPr/>
    </dgm:pt>
    <dgm:pt modelId="{D01A05D1-999E-4A7C-9D7B-574319DE5BDA}" type="pres">
      <dgm:prSet presAssocID="{6A960EE8-D592-4462-809B-19AE5724DE3D}" presName="hierChild5" presStyleCnt="0"/>
      <dgm:spPr/>
    </dgm:pt>
    <dgm:pt modelId="{315EA090-E299-4A37-9759-A30417D38D4A}" type="pres">
      <dgm:prSet presAssocID="{E4A8CE2D-0AA6-4BF7-91EE-588FE7A8280C}" presName="hierChild5" presStyleCnt="0"/>
      <dgm:spPr/>
    </dgm:pt>
    <dgm:pt modelId="{3611FAB4-4D84-DD45-8689-186250C482C1}" type="pres">
      <dgm:prSet presAssocID="{CC30D44D-FCC3-EA4C-BF8C-3FF444AC261E}" presName="hierChild5" presStyleCnt="0"/>
      <dgm:spPr/>
    </dgm:pt>
    <dgm:pt modelId="{1D72CB07-81F8-B24C-AFE2-C3C71881886B}" type="pres">
      <dgm:prSet presAssocID="{3C8B4EF8-95B3-6C42-99C4-0C5C69958D65}" presName="Name64" presStyleLbl="parChTrans1D2" presStyleIdx="1" presStyleCnt="3"/>
      <dgm:spPr/>
    </dgm:pt>
    <dgm:pt modelId="{DFA3AD6D-D40B-324E-A9EF-D2B6093681D0}" type="pres">
      <dgm:prSet presAssocID="{E94533BE-B2EC-A44E-9AFF-84AA1F631FE7}" presName="hierRoot2" presStyleCnt="0">
        <dgm:presLayoutVars>
          <dgm:hierBranch val="init"/>
        </dgm:presLayoutVars>
      </dgm:prSet>
      <dgm:spPr/>
    </dgm:pt>
    <dgm:pt modelId="{6167A8A2-94EA-D842-A1CD-516B5E1C07A3}" type="pres">
      <dgm:prSet presAssocID="{E94533BE-B2EC-A44E-9AFF-84AA1F631FE7}" presName="rootComposite" presStyleCnt="0"/>
      <dgm:spPr/>
    </dgm:pt>
    <dgm:pt modelId="{EC252678-811D-EB44-B404-A12CE640B98E}" type="pres">
      <dgm:prSet presAssocID="{E94533BE-B2EC-A44E-9AFF-84AA1F631FE7}" presName="rootText" presStyleLbl="node2" presStyleIdx="1" presStyleCnt="3" custScaleX="163762" custScaleY="231278">
        <dgm:presLayoutVars>
          <dgm:chPref val="3"/>
        </dgm:presLayoutVars>
      </dgm:prSet>
      <dgm:spPr/>
    </dgm:pt>
    <dgm:pt modelId="{ADE77A14-BA89-7C42-B8AB-02AB8F85832E}" type="pres">
      <dgm:prSet presAssocID="{E94533BE-B2EC-A44E-9AFF-84AA1F631FE7}" presName="rootConnector" presStyleLbl="node2" presStyleIdx="1" presStyleCnt="3"/>
      <dgm:spPr/>
    </dgm:pt>
    <dgm:pt modelId="{BC6B7465-DC83-5F4B-B5A0-80A63BD0E76A}" type="pres">
      <dgm:prSet presAssocID="{E94533BE-B2EC-A44E-9AFF-84AA1F631FE7}" presName="hierChild4" presStyleCnt="0"/>
      <dgm:spPr/>
    </dgm:pt>
    <dgm:pt modelId="{9FAFB064-F255-4508-BC50-3581DC187205}" type="pres">
      <dgm:prSet presAssocID="{9B101148-8765-4C17-9A72-6273698E5D05}" presName="Name64" presStyleLbl="parChTrans1D3" presStyleIdx="3" presStyleCnt="9"/>
      <dgm:spPr/>
    </dgm:pt>
    <dgm:pt modelId="{FC9F5BD0-1D44-4947-98B3-3BD18441305D}" type="pres">
      <dgm:prSet presAssocID="{4A437D63-05FF-4504-A73B-1478604FFB6D}" presName="hierRoot2" presStyleCnt="0">
        <dgm:presLayoutVars>
          <dgm:hierBranch val="init"/>
        </dgm:presLayoutVars>
      </dgm:prSet>
      <dgm:spPr/>
    </dgm:pt>
    <dgm:pt modelId="{97E8BBBA-3A97-44BB-8205-B2620CFF9AAC}" type="pres">
      <dgm:prSet presAssocID="{4A437D63-05FF-4504-A73B-1478604FFB6D}" presName="rootComposite" presStyleCnt="0"/>
      <dgm:spPr/>
    </dgm:pt>
    <dgm:pt modelId="{E85AAEBC-6E3D-44B3-9CD2-15FAC2052F4B}" type="pres">
      <dgm:prSet presAssocID="{4A437D63-05FF-4504-A73B-1478604FFB6D}" presName="rootText" presStyleLbl="node3" presStyleIdx="3" presStyleCnt="9" custScaleX="162915">
        <dgm:presLayoutVars>
          <dgm:chPref val="3"/>
        </dgm:presLayoutVars>
      </dgm:prSet>
      <dgm:spPr/>
    </dgm:pt>
    <dgm:pt modelId="{4DEC973B-DF2F-4907-8B90-C667CE93D5B4}" type="pres">
      <dgm:prSet presAssocID="{4A437D63-05FF-4504-A73B-1478604FFB6D}" presName="rootConnector" presStyleLbl="node3" presStyleIdx="3" presStyleCnt="9"/>
      <dgm:spPr/>
    </dgm:pt>
    <dgm:pt modelId="{D548E71A-E0F4-4BC9-B740-B4372E609EF4}" type="pres">
      <dgm:prSet presAssocID="{4A437D63-05FF-4504-A73B-1478604FFB6D}" presName="hierChild4" presStyleCnt="0"/>
      <dgm:spPr/>
    </dgm:pt>
    <dgm:pt modelId="{74AE8583-6129-4415-BE4E-B1633529C3FC}" type="pres">
      <dgm:prSet presAssocID="{E8CFBADC-0B27-4BCE-AA64-69308AAC7493}" presName="Name64" presStyleLbl="parChTrans1D4" presStyleIdx="3" presStyleCnt="9"/>
      <dgm:spPr/>
    </dgm:pt>
    <dgm:pt modelId="{EB167100-EF08-4F40-BF7D-49234C2F0B17}" type="pres">
      <dgm:prSet presAssocID="{E3E2C68D-9C48-4BF0-82AE-9D6EDB1ABB38}" presName="hierRoot2" presStyleCnt="0">
        <dgm:presLayoutVars>
          <dgm:hierBranch val="init"/>
        </dgm:presLayoutVars>
      </dgm:prSet>
      <dgm:spPr/>
    </dgm:pt>
    <dgm:pt modelId="{B1D47EAB-16D4-4CCA-BCB3-09A176D3EBBB}" type="pres">
      <dgm:prSet presAssocID="{E3E2C68D-9C48-4BF0-82AE-9D6EDB1ABB38}" presName="rootComposite" presStyleCnt="0"/>
      <dgm:spPr/>
    </dgm:pt>
    <dgm:pt modelId="{4651D761-65B3-4ED8-9396-5CE7134CB3FB}" type="pres">
      <dgm:prSet presAssocID="{E3E2C68D-9C48-4BF0-82AE-9D6EDB1ABB38}" presName="rootText" presStyleLbl="node4" presStyleIdx="3" presStyleCnt="9" custScaleX="186689">
        <dgm:presLayoutVars>
          <dgm:chPref val="3"/>
        </dgm:presLayoutVars>
      </dgm:prSet>
      <dgm:spPr/>
    </dgm:pt>
    <dgm:pt modelId="{C56D4773-2C75-4A9A-A0F7-7D7331FC2BDD}" type="pres">
      <dgm:prSet presAssocID="{E3E2C68D-9C48-4BF0-82AE-9D6EDB1ABB38}" presName="rootConnector" presStyleLbl="node4" presStyleIdx="3" presStyleCnt="9"/>
      <dgm:spPr/>
    </dgm:pt>
    <dgm:pt modelId="{0E200FFD-1382-491B-938C-264FAA5BA46E}" type="pres">
      <dgm:prSet presAssocID="{E3E2C68D-9C48-4BF0-82AE-9D6EDB1ABB38}" presName="hierChild4" presStyleCnt="0"/>
      <dgm:spPr/>
    </dgm:pt>
    <dgm:pt modelId="{C9098B10-DA28-4085-8ED1-77903D35025D}" type="pres">
      <dgm:prSet presAssocID="{E3E2C68D-9C48-4BF0-82AE-9D6EDB1ABB38}" presName="hierChild5" presStyleCnt="0"/>
      <dgm:spPr/>
    </dgm:pt>
    <dgm:pt modelId="{D80D0D86-D7D7-4344-A198-6A044064E3FB}" type="pres">
      <dgm:prSet presAssocID="{4A437D63-05FF-4504-A73B-1478604FFB6D}" presName="hierChild5" presStyleCnt="0"/>
      <dgm:spPr/>
    </dgm:pt>
    <dgm:pt modelId="{3E2B0AF1-33A5-4CD3-A31D-794C95FBD8C5}" type="pres">
      <dgm:prSet presAssocID="{EC076C02-459B-4683-9351-2668CC745429}" presName="Name64" presStyleLbl="parChTrans1D3" presStyleIdx="4" presStyleCnt="9"/>
      <dgm:spPr/>
    </dgm:pt>
    <dgm:pt modelId="{39332F08-8356-42ED-B584-9594C70A49ED}" type="pres">
      <dgm:prSet presAssocID="{A19BE160-611C-4F73-BDAB-795696D578BE}" presName="hierRoot2" presStyleCnt="0">
        <dgm:presLayoutVars>
          <dgm:hierBranch val="init"/>
        </dgm:presLayoutVars>
      </dgm:prSet>
      <dgm:spPr/>
    </dgm:pt>
    <dgm:pt modelId="{03F976B7-82FC-4E77-82C6-00175E8E2CAA}" type="pres">
      <dgm:prSet presAssocID="{A19BE160-611C-4F73-BDAB-795696D578BE}" presName="rootComposite" presStyleCnt="0"/>
      <dgm:spPr/>
    </dgm:pt>
    <dgm:pt modelId="{50D1E85A-5583-4741-9702-BDBFCB0087FD}" type="pres">
      <dgm:prSet presAssocID="{A19BE160-611C-4F73-BDAB-795696D578BE}" presName="rootText" presStyleLbl="node3" presStyleIdx="4" presStyleCnt="9" custScaleX="162915">
        <dgm:presLayoutVars>
          <dgm:chPref val="3"/>
        </dgm:presLayoutVars>
      </dgm:prSet>
      <dgm:spPr/>
    </dgm:pt>
    <dgm:pt modelId="{CDC8D757-F407-4B0B-83BE-65459C283E8A}" type="pres">
      <dgm:prSet presAssocID="{A19BE160-611C-4F73-BDAB-795696D578BE}" presName="rootConnector" presStyleLbl="node3" presStyleIdx="4" presStyleCnt="9"/>
      <dgm:spPr/>
    </dgm:pt>
    <dgm:pt modelId="{A6776EE3-0588-4CB0-B6BF-B5B14C3AADDC}" type="pres">
      <dgm:prSet presAssocID="{A19BE160-611C-4F73-BDAB-795696D578BE}" presName="hierChild4" presStyleCnt="0"/>
      <dgm:spPr/>
    </dgm:pt>
    <dgm:pt modelId="{6FE21D08-AB2C-4A91-BE3D-38736210040C}" type="pres">
      <dgm:prSet presAssocID="{BD0B54C6-6158-4C63-9CA2-1BF2B453F115}" presName="Name64" presStyleLbl="parChTrans1D4" presStyleIdx="4" presStyleCnt="9"/>
      <dgm:spPr/>
    </dgm:pt>
    <dgm:pt modelId="{77D821F0-ABB1-44FB-8913-FD4D5FC4A780}" type="pres">
      <dgm:prSet presAssocID="{1265FFC2-D4BA-4F3C-A7DF-A5B6DF5292DB}" presName="hierRoot2" presStyleCnt="0">
        <dgm:presLayoutVars>
          <dgm:hierBranch val="init"/>
        </dgm:presLayoutVars>
      </dgm:prSet>
      <dgm:spPr/>
    </dgm:pt>
    <dgm:pt modelId="{1202E1BF-4C2D-494F-BD31-262DAF7242BC}" type="pres">
      <dgm:prSet presAssocID="{1265FFC2-D4BA-4F3C-A7DF-A5B6DF5292DB}" presName="rootComposite" presStyleCnt="0"/>
      <dgm:spPr/>
    </dgm:pt>
    <dgm:pt modelId="{CCF78C3B-1029-4B8B-AB14-160FE8DBB73B}" type="pres">
      <dgm:prSet presAssocID="{1265FFC2-D4BA-4F3C-A7DF-A5B6DF5292DB}" presName="rootText" presStyleLbl="node4" presStyleIdx="4" presStyleCnt="9" custScaleX="186689">
        <dgm:presLayoutVars>
          <dgm:chPref val="3"/>
        </dgm:presLayoutVars>
      </dgm:prSet>
      <dgm:spPr/>
    </dgm:pt>
    <dgm:pt modelId="{30404C39-7BAD-4B96-9A7D-D0D2ECF2875D}" type="pres">
      <dgm:prSet presAssocID="{1265FFC2-D4BA-4F3C-A7DF-A5B6DF5292DB}" presName="rootConnector" presStyleLbl="node4" presStyleIdx="4" presStyleCnt="9"/>
      <dgm:spPr/>
    </dgm:pt>
    <dgm:pt modelId="{D9E841EE-EEB4-48DB-9259-F11EBCDA5DDF}" type="pres">
      <dgm:prSet presAssocID="{1265FFC2-D4BA-4F3C-A7DF-A5B6DF5292DB}" presName="hierChild4" presStyleCnt="0"/>
      <dgm:spPr/>
    </dgm:pt>
    <dgm:pt modelId="{EE88913E-205C-4E9C-B85D-8E9001CC6611}" type="pres">
      <dgm:prSet presAssocID="{1265FFC2-D4BA-4F3C-A7DF-A5B6DF5292DB}" presName="hierChild5" presStyleCnt="0"/>
      <dgm:spPr/>
    </dgm:pt>
    <dgm:pt modelId="{4DE3C566-8F8F-4B77-817B-1F9517CB6303}" type="pres">
      <dgm:prSet presAssocID="{A19BE160-611C-4F73-BDAB-795696D578BE}" presName="hierChild5" presStyleCnt="0"/>
      <dgm:spPr/>
    </dgm:pt>
    <dgm:pt modelId="{4CDEA281-E899-4D46-8A0A-B6F1538303CF}" type="pres">
      <dgm:prSet presAssocID="{E71CEB6A-B360-4C70-A222-DA4AFC8EA4FF}" presName="Name64" presStyleLbl="parChTrans1D3" presStyleIdx="5" presStyleCnt="9"/>
      <dgm:spPr/>
    </dgm:pt>
    <dgm:pt modelId="{64FB35AB-1E1F-48DC-A4BF-807DBCC35B70}" type="pres">
      <dgm:prSet presAssocID="{6CAC16EB-1A07-481C-B348-BFAA78DCB604}" presName="hierRoot2" presStyleCnt="0">
        <dgm:presLayoutVars>
          <dgm:hierBranch val="init"/>
        </dgm:presLayoutVars>
      </dgm:prSet>
      <dgm:spPr/>
    </dgm:pt>
    <dgm:pt modelId="{CDBF692F-C11E-4B70-85A0-D75B15D119A1}" type="pres">
      <dgm:prSet presAssocID="{6CAC16EB-1A07-481C-B348-BFAA78DCB604}" presName="rootComposite" presStyleCnt="0"/>
      <dgm:spPr/>
    </dgm:pt>
    <dgm:pt modelId="{DA356D2F-40CA-496B-A952-FF4ACCAFE6FD}" type="pres">
      <dgm:prSet presAssocID="{6CAC16EB-1A07-481C-B348-BFAA78DCB604}" presName="rootText" presStyleLbl="node3" presStyleIdx="5" presStyleCnt="9" custScaleX="162915">
        <dgm:presLayoutVars>
          <dgm:chPref val="3"/>
        </dgm:presLayoutVars>
      </dgm:prSet>
      <dgm:spPr/>
    </dgm:pt>
    <dgm:pt modelId="{7098F10E-7916-43CB-9341-218B17E604FE}" type="pres">
      <dgm:prSet presAssocID="{6CAC16EB-1A07-481C-B348-BFAA78DCB604}" presName="rootConnector" presStyleLbl="node3" presStyleIdx="5" presStyleCnt="9"/>
      <dgm:spPr/>
    </dgm:pt>
    <dgm:pt modelId="{C040F4F8-497D-4B5E-9D68-617963CFF2AF}" type="pres">
      <dgm:prSet presAssocID="{6CAC16EB-1A07-481C-B348-BFAA78DCB604}" presName="hierChild4" presStyleCnt="0"/>
      <dgm:spPr/>
    </dgm:pt>
    <dgm:pt modelId="{759004D2-2772-4FEE-8621-AFF5D1260B63}" type="pres">
      <dgm:prSet presAssocID="{B0C3DB02-2DF1-4D88-B666-9F2297DC87A0}" presName="Name64" presStyleLbl="parChTrans1D4" presStyleIdx="5" presStyleCnt="9"/>
      <dgm:spPr/>
    </dgm:pt>
    <dgm:pt modelId="{83E69E34-DF62-4087-9D9B-6E3F03D82379}" type="pres">
      <dgm:prSet presAssocID="{759F14BD-07A8-4B87-AD6C-8208AD89B89A}" presName="hierRoot2" presStyleCnt="0">
        <dgm:presLayoutVars>
          <dgm:hierBranch val="init"/>
        </dgm:presLayoutVars>
      </dgm:prSet>
      <dgm:spPr/>
    </dgm:pt>
    <dgm:pt modelId="{8877B10E-1D5F-4D11-B387-2E4E597BF555}" type="pres">
      <dgm:prSet presAssocID="{759F14BD-07A8-4B87-AD6C-8208AD89B89A}" presName="rootComposite" presStyleCnt="0"/>
      <dgm:spPr/>
    </dgm:pt>
    <dgm:pt modelId="{E4892F17-9053-4DDA-B7E7-681453959FF5}" type="pres">
      <dgm:prSet presAssocID="{759F14BD-07A8-4B87-AD6C-8208AD89B89A}" presName="rootText" presStyleLbl="node4" presStyleIdx="5" presStyleCnt="9" custScaleX="186689">
        <dgm:presLayoutVars>
          <dgm:chPref val="3"/>
        </dgm:presLayoutVars>
      </dgm:prSet>
      <dgm:spPr/>
    </dgm:pt>
    <dgm:pt modelId="{B6CE7027-2640-450B-B317-23EAB3AA695F}" type="pres">
      <dgm:prSet presAssocID="{759F14BD-07A8-4B87-AD6C-8208AD89B89A}" presName="rootConnector" presStyleLbl="node4" presStyleIdx="5" presStyleCnt="9"/>
      <dgm:spPr/>
    </dgm:pt>
    <dgm:pt modelId="{FDA31C53-CF88-48CD-AF34-5723DEC4542B}" type="pres">
      <dgm:prSet presAssocID="{759F14BD-07A8-4B87-AD6C-8208AD89B89A}" presName="hierChild4" presStyleCnt="0"/>
      <dgm:spPr/>
    </dgm:pt>
    <dgm:pt modelId="{463BDF5B-E08C-4E9E-912A-30F1FD7DE1EA}" type="pres">
      <dgm:prSet presAssocID="{759F14BD-07A8-4B87-AD6C-8208AD89B89A}" presName="hierChild5" presStyleCnt="0"/>
      <dgm:spPr/>
    </dgm:pt>
    <dgm:pt modelId="{5A6E89EE-A429-4474-9A9C-3B61006150CC}" type="pres">
      <dgm:prSet presAssocID="{6CAC16EB-1A07-481C-B348-BFAA78DCB604}" presName="hierChild5" presStyleCnt="0"/>
      <dgm:spPr/>
    </dgm:pt>
    <dgm:pt modelId="{2714AD29-FB5D-5048-9563-5C8317359D83}" type="pres">
      <dgm:prSet presAssocID="{E94533BE-B2EC-A44E-9AFF-84AA1F631FE7}" presName="hierChild5" presStyleCnt="0"/>
      <dgm:spPr/>
    </dgm:pt>
    <dgm:pt modelId="{8E68E4CD-A3C1-4049-BFC9-6D3124BE0C32}" type="pres">
      <dgm:prSet presAssocID="{DB8A5ABB-F561-7148-AC68-5C2454C88B8A}" presName="Name64" presStyleLbl="parChTrans1D2" presStyleIdx="2" presStyleCnt="3"/>
      <dgm:spPr/>
    </dgm:pt>
    <dgm:pt modelId="{E35BE167-0004-7E4B-9393-B78DDEE2B04F}" type="pres">
      <dgm:prSet presAssocID="{92E8E8EB-76BF-9943-A6DD-C0ADA2598801}" presName="hierRoot2" presStyleCnt="0">
        <dgm:presLayoutVars>
          <dgm:hierBranch val="init"/>
        </dgm:presLayoutVars>
      </dgm:prSet>
      <dgm:spPr/>
    </dgm:pt>
    <dgm:pt modelId="{9C562BB4-8E1B-354A-B315-55F84800D90F}" type="pres">
      <dgm:prSet presAssocID="{92E8E8EB-76BF-9943-A6DD-C0ADA2598801}" presName="rootComposite" presStyleCnt="0"/>
      <dgm:spPr/>
    </dgm:pt>
    <dgm:pt modelId="{448C1448-65C7-434A-AD90-C2FC6B855566}" type="pres">
      <dgm:prSet presAssocID="{92E8E8EB-76BF-9943-A6DD-C0ADA2598801}" presName="rootText" presStyleLbl="node2" presStyleIdx="2" presStyleCnt="3" custScaleX="163762" custScaleY="231278">
        <dgm:presLayoutVars>
          <dgm:chPref val="3"/>
        </dgm:presLayoutVars>
      </dgm:prSet>
      <dgm:spPr/>
    </dgm:pt>
    <dgm:pt modelId="{A5BA7B7A-4426-2341-9BF0-C0551C3A2BD2}" type="pres">
      <dgm:prSet presAssocID="{92E8E8EB-76BF-9943-A6DD-C0ADA2598801}" presName="rootConnector" presStyleLbl="node2" presStyleIdx="2" presStyleCnt="3"/>
      <dgm:spPr/>
    </dgm:pt>
    <dgm:pt modelId="{397AC16A-26E9-AD4F-BB81-0C5EBE3EA2FA}" type="pres">
      <dgm:prSet presAssocID="{92E8E8EB-76BF-9943-A6DD-C0ADA2598801}" presName="hierChild4" presStyleCnt="0"/>
      <dgm:spPr/>
    </dgm:pt>
    <dgm:pt modelId="{9C45CAFD-F48D-4BA0-934A-5B36A04304AB}" type="pres">
      <dgm:prSet presAssocID="{C5D6007A-3557-45DE-99DD-F21E1113F8CD}" presName="Name64" presStyleLbl="parChTrans1D3" presStyleIdx="6" presStyleCnt="9"/>
      <dgm:spPr/>
    </dgm:pt>
    <dgm:pt modelId="{089CA0A3-B6FC-4A23-8203-2FA0C35BF7C5}" type="pres">
      <dgm:prSet presAssocID="{A9D08701-41A7-44C3-BD47-50490AC59C8A}" presName="hierRoot2" presStyleCnt="0">
        <dgm:presLayoutVars>
          <dgm:hierBranch val="init"/>
        </dgm:presLayoutVars>
      </dgm:prSet>
      <dgm:spPr/>
    </dgm:pt>
    <dgm:pt modelId="{87A58F7A-0F86-4C9C-B205-72AAD82630C6}" type="pres">
      <dgm:prSet presAssocID="{A9D08701-41A7-44C3-BD47-50490AC59C8A}" presName="rootComposite" presStyleCnt="0"/>
      <dgm:spPr/>
    </dgm:pt>
    <dgm:pt modelId="{A053C4B8-5DF1-4111-9C39-D8D7810F5DAE}" type="pres">
      <dgm:prSet presAssocID="{A9D08701-41A7-44C3-BD47-50490AC59C8A}" presName="rootText" presStyleLbl="node3" presStyleIdx="6" presStyleCnt="9" custScaleX="162915">
        <dgm:presLayoutVars>
          <dgm:chPref val="3"/>
        </dgm:presLayoutVars>
      </dgm:prSet>
      <dgm:spPr/>
    </dgm:pt>
    <dgm:pt modelId="{BB7EE2A0-9004-42E9-8304-1388EA81539D}" type="pres">
      <dgm:prSet presAssocID="{A9D08701-41A7-44C3-BD47-50490AC59C8A}" presName="rootConnector" presStyleLbl="node3" presStyleIdx="6" presStyleCnt="9"/>
      <dgm:spPr/>
    </dgm:pt>
    <dgm:pt modelId="{0C540C1B-A205-478F-A303-6D4C0FA03873}" type="pres">
      <dgm:prSet presAssocID="{A9D08701-41A7-44C3-BD47-50490AC59C8A}" presName="hierChild4" presStyleCnt="0"/>
      <dgm:spPr/>
    </dgm:pt>
    <dgm:pt modelId="{45C2F35C-E353-4C92-B448-AD1D65BCC145}" type="pres">
      <dgm:prSet presAssocID="{0AA650E1-C168-4662-93DB-BF8A3ECE76D2}" presName="Name64" presStyleLbl="parChTrans1D4" presStyleIdx="6" presStyleCnt="9"/>
      <dgm:spPr/>
    </dgm:pt>
    <dgm:pt modelId="{63A7C680-D5E6-42E2-AD1E-660270C2BAF4}" type="pres">
      <dgm:prSet presAssocID="{6CB02F77-C648-411B-BA32-6B136D7CA798}" presName="hierRoot2" presStyleCnt="0">
        <dgm:presLayoutVars>
          <dgm:hierBranch val="init"/>
        </dgm:presLayoutVars>
      </dgm:prSet>
      <dgm:spPr/>
    </dgm:pt>
    <dgm:pt modelId="{CA990DA5-2B28-46C1-BD47-7A10BA923AB4}" type="pres">
      <dgm:prSet presAssocID="{6CB02F77-C648-411B-BA32-6B136D7CA798}" presName="rootComposite" presStyleCnt="0"/>
      <dgm:spPr/>
    </dgm:pt>
    <dgm:pt modelId="{8BE5051B-2C84-4FC2-8024-B30C8ED7C007}" type="pres">
      <dgm:prSet presAssocID="{6CB02F77-C648-411B-BA32-6B136D7CA798}" presName="rootText" presStyleLbl="node4" presStyleIdx="6" presStyleCnt="9" custScaleX="186689">
        <dgm:presLayoutVars>
          <dgm:chPref val="3"/>
        </dgm:presLayoutVars>
      </dgm:prSet>
      <dgm:spPr/>
    </dgm:pt>
    <dgm:pt modelId="{0C222445-C346-409D-B1A4-9BC549D22A6D}" type="pres">
      <dgm:prSet presAssocID="{6CB02F77-C648-411B-BA32-6B136D7CA798}" presName="rootConnector" presStyleLbl="node4" presStyleIdx="6" presStyleCnt="9"/>
      <dgm:spPr/>
    </dgm:pt>
    <dgm:pt modelId="{E1439E31-FCD1-4F41-8504-1F24C61ED164}" type="pres">
      <dgm:prSet presAssocID="{6CB02F77-C648-411B-BA32-6B136D7CA798}" presName="hierChild4" presStyleCnt="0"/>
      <dgm:spPr/>
    </dgm:pt>
    <dgm:pt modelId="{49324D8B-6361-4348-B3B5-66E1647F002F}" type="pres">
      <dgm:prSet presAssocID="{6CB02F77-C648-411B-BA32-6B136D7CA798}" presName="hierChild5" presStyleCnt="0"/>
      <dgm:spPr/>
    </dgm:pt>
    <dgm:pt modelId="{B6E6FBD6-6FCA-4F77-8C86-559C02019F2C}" type="pres">
      <dgm:prSet presAssocID="{A9D08701-41A7-44C3-BD47-50490AC59C8A}" presName="hierChild5" presStyleCnt="0"/>
      <dgm:spPr/>
    </dgm:pt>
    <dgm:pt modelId="{29ADB21E-035D-4A59-8912-CC62574B4160}" type="pres">
      <dgm:prSet presAssocID="{08B8D250-BEDF-4798-905C-FFFAD579DCCE}" presName="Name64" presStyleLbl="parChTrans1D3" presStyleIdx="7" presStyleCnt="9"/>
      <dgm:spPr/>
    </dgm:pt>
    <dgm:pt modelId="{0047A91E-CD80-4266-9665-CD0259B30B4B}" type="pres">
      <dgm:prSet presAssocID="{6FFCAB12-3B72-4A1F-89A9-92370C0C73CA}" presName="hierRoot2" presStyleCnt="0">
        <dgm:presLayoutVars>
          <dgm:hierBranch val="init"/>
        </dgm:presLayoutVars>
      </dgm:prSet>
      <dgm:spPr/>
    </dgm:pt>
    <dgm:pt modelId="{9922D1C6-39DA-4143-886E-F29D5C05892B}" type="pres">
      <dgm:prSet presAssocID="{6FFCAB12-3B72-4A1F-89A9-92370C0C73CA}" presName="rootComposite" presStyleCnt="0"/>
      <dgm:spPr/>
    </dgm:pt>
    <dgm:pt modelId="{087A1B61-A702-47D8-8A9F-F2AF6EC7B7C6}" type="pres">
      <dgm:prSet presAssocID="{6FFCAB12-3B72-4A1F-89A9-92370C0C73CA}" presName="rootText" presStyleLbl="node3" presStyleIdx="7" presStyleCnt="9" custScaleX="162915">
        <dgm:presLayoutVars>
          <dgm:chPref val="3"/>
        </dgm:presLayoutVars>
      </dgm:prSet>
      <dgm:spPr/>
    </dgm:pt>
    <dgm:pt modelId="{CD5FBD6B-CF7A-4A4E-AE8F-3EC18D2DB280}" type="pres">
      <dgm:prSet presAssocID="{6FFCAB12-3B72-4A1F-89A9-92370C0C73CA}" presName="rootConnector" presStyleLbl="node3" presStyleIdx="7" presStyleCnt="9"/>
      <dgm:spPr/>
    </dgm:pt>
    <dgm:pt modelId="{0F060A3F-7AC3-4C20-BDCC-73C94B3E0780}" type="pres">
      <dgm:prSet presAssocID="{6FFCAB12-3B72-4A1F-89A9-92370C0C73CA}" presName="hierChild4" presStyleCnt="0"/>
      <dgm:spPr/>
    </dgm:pt>
    <dgm:pt modelId="{D0F92077-D92C-474A-8893-6DAC0C8E180A}" type="pres">
      <dgm:prSet presAssocID="{FA6EE47A-2D3C-48FD-8C45-1612C655AFDC}" presName="Name64" presStyleLbl="parChTrans1D4" presStyleIdx="7" presStyleCnt="9"/>
      <dgm:spPr/>
    </dgm:pt>
    <dgm:pt modelId="{830428A2-1B71-40C3-9345-9960B1A50244}" type="pres">
      <dgm:prSet presAssocID="{80D63089-2F57-449C-B93D-08E40BE5D10E}" presName="hierRoot2" presStyleCnt="0">
        <dgm:presLayoutVars>
          <dgm:hierBranch val="init"/>
        </dgm:presLayoutVars>
      </dgm:prSet>
      <dgm:spPr/>
    </dgm:pt>
    <dgm:pt modelId="{74FF724F-B8D5-4070-B257-FA8033894B59}" type="pres">
      <dgm:prSet presAssocID="{80D63089-2F57-449C-B93D-08E40BE5D10E}" presName="rootComposite" presStyleCnt="0"/>
      <dgm:spPr/>
    </dgm:pt>
    <dgm:pt modelId="{2A17CE48-D6D8-4033-9D9F-07ECF2A4AC06}" type="pres">
      <dgm:prSet presAssocID="{80D63089-2F57-449C-B93D-08E40BE5D10E}" presName="rootText" presStyleLbl="node4" presStyleIdx="7" presStyleCnt="9" custScaleX="186689">
        <dgm:presLayoutVars>
          <dgm:chPref val="3"/>
        </dgm:presLayoutVars>
      </dgm:prSet>
      <dgm:spPr/>
    </dgm:pt>
    <dgm:pt modelId="{9A9C0B4F-2800-437B-9426-1C08B6288C7B}" type="pres">
      <dgm:prSet presAssocID="{80D63089-2F57-449C-B93D-08E40BE5D10E}" presName="rootConnector" presStyleLbl="node4" presStyleIdx="7" presStyleCnt="9"/>
      <dgm:spPr/>
    </dgm:pt>
    <dgm:pt modelId="{0EFD4509-D16C-453A-804C-439BDB833939}" type="pres">
      <dgm:prSet presAssocID="{80D63089-2F57-449C-B93D-08E40BE5D10E}" presName="hierChild4" presStyleCnt="0"/>
      <dgm:spPr/>
    </dgm:pt>
    <dgm:pt modelId="{611BFA89-D019-4C74-9BF1-CDB12A673353}" type="pres">
      <dgm:prSet presAssocID="{80D63089-2F57-449C-B93D-08E40BE5D10E}" presName="hierChild5" presStyleCnt="0"/>
      <dgm:spPr/>
    </dgm:pt>
    <dgm:pt modelId="{71CA5905-2734-414B-B464-C6200AF68F98}" type="pres">
      <dgm:prSet presAssocID="{6FFCAB12-3B72-4A1F-89A9-92370C0C73CA}" presName="hierChild5" presStyleCnt="0"/>
      <dgm:spPr/>
    </dgm:pt>
    <dgm:pt modelId="{3AE56C6C-D8B8-48CF-A86B-3B7768E5C97D}" type="pres">
      <dgm:prSet presAssocID="{D713FABC-F7AC-40B4-9C1A-E9DA5D1698C4}" presName="Name64" presStyleLbl="parChTrans1D3" presStyleIdx="8" presStyleCnt="9"/>
      <dgm:spPr/>
    </dgm:pt>
    <dgm:pt modelId="{088F3749-FBB0-4EDE-B074-78B7E888ABC3}" type="pres">
      <dgm:prSet presAssocID="{3A13C401-497E-470A-AB3D-ADDD565C914D}" presName="hierRoot2" presStyleCnt="0">
        <dgm:presLayoutVars>
          <dgm:hierBranch val="init"/>
        </dgm:presLayoutVars>
      </dgm:prSet>
      <dgm:spPr/>
    </dgm:pt>
    <dgm:pt modelId="{CB57069B-EE83-4AF3-B5EB-1A1CCE2E3864}" type="pres">
      <dgm:prSet presAssocID="{3A13C401-497E-470A-AB3D-ADDD565C914D}" presName="rootComposite" presStyleCnt="0"/>
      <dgm:spPr/>
    </dgm:pt>
    <dgm:pt modelId="{D1C281A4-EC64-4B52-976D-A8D1C631412C}" type="pres">
      <dgm:prSet presAssocID="{3A13C401-497E-470A-AB3D-ADDD565C914D}" presName="rootText" presStyleLbl="node3" presStyleIdx="8" presStyleCnt="9" custScaleX="162915">
        <dgm:presLayoutVars>
          <dgm:chPref val="3"/>
        </dgm:presLayoutVars>
      </dgm:prSet>
      <dgm:spPr/>
    </dgm:pt>
    <dgm:pt modelId="{41AAAA43-3604-457E-B8F1-F75299F693AB}" type="pres">
      <dgm:prSet presAssocID="{3A13C401-497E-470A-AB3D-ADDD565C914D}" presName="rootConnector" presStyleLbl="node3" presStyleIdx="8" presStyleCnt="9"/>
      <dgm:spPr/>
    </dgm:pt>
    <dgm:pt modelId="{4CB50C1A-61C4-41BF-BCF1-267C45E47755}" type="pres">
      <dgm:prSet presAssocID="{3A13C401-497E-470A-AB3D-ADDD565C914D}" presName="hierChild4" presStyleCnt="0"/>
      <dgm:spPr/>
    </dgm:pt>
    <dgm:pt modelId="{DA37A2D3-FCE6-481A-89F2-CBC4DB1632B2}" type="pres">
      <dgm:prSet presAssocID="{C86F4F8F-652C-4942-AAE7-DEB28063207F}" presName="Name64" presStyleLbl="parChTrans1D4" presStyleIdx="8" presStyleCnt="9"/>
      <dgm:spPr/>
    </dgm:pt>
    <dgm:pt modelId="{2C3FD1D9-AD27-4ABC-9932-E116A82B1425}" type="pres">
      <dgm:prSet presAssocID="{CB16736D-D2BB-45BE-AE49-EF13B05B1935}" presName="hierRoot2" presStyleCnt="0">
        <dgm:presLayoutVars>
          <dgm:hierBranch val="init"/>
        </dgm:presLayoutVars>
      </dgm:prSet>
      <dgm:spPr/>
    </dgm:pt>
    <dgm:pt modelId="{08B364BF-C696-4EC9-B77E-712821D55889}" type="pres">
      <dgm:prSet presAssocID="{CB16736D-D2BB-45BE-AE49-EF13B05B1935}" presName="rootComposite" presStyleCnt="0"/>
      <dgm:spPr/>
    </dgm:pt>
    <dgm:pt modelId="{706C43AB-85B0-4E95-9034-9A41BEFC60FF}" type="pres">
      <dgm:prSet presAssocID="{CB16736D-D2BB-45BE-AE49-EF13B05B1935}" presName="rootText" presStyleLbl="node4" presStyleIdx="8" presStyleCnt="9" custScaleX="186689">
        <dgm:presLayoutVars>
          <dgm:chPref val="3"/>
        </dgm:presLayoutVars>
      </dgm:prSet>
      <dgm:spPr/>
    </dgm:pt>
    <dgm:pt modelId="{CA90DDA0-434E-4277-A7E5-9A22D577AB97}" type="pres">
      <dgm:prSet presAssocID="{CB16736D-D2BB-45BE-AE49-EF13B05B1935}" presName="rootConnector" presStyleLbl="node4" presStyleIdx="8" presStyleCnt="9"/>
      <dgm:spPr/>
    </dgm:pt>
    <dgm:pt modelId="{D7EFC9C2-DE3C-4D70-B9C7-F4F54387C81A}" type="pres">
      <dgm:prSet presAssocID="{CB16736D-D2BB-45BE-AE49-EF13B05B1935}" presName="hierChild4" presStyleCnt="0"/>
      <dgm:spPr/>
    </dgm:pt>
    <dgm:pt modelId="{54FC59A3-75F8-4F8A-929A-55E943ADE751}" type="pres">
      <dgm:prSet presAssocID="{CB16736D-D2BB-45BE-AE49-EF13B05B1935}" presName="hierChild5" presStyleCnt="0"/>
      <dgm:spPr/>
    </dgm:pt>
    <dgm:pt modelId="{76875F53-57AF-4A19-8BE9-62B72B45EFFD}" type="pres">
      <dgm:prSet presAssocID="{3A13C401-497E-470A-AB3D-ADDD565C914D}" presName="hierChild5" presStyleCnt="0"/>
      <dgm:spPr/>
    </dgm:pt>
    <dgm:pt modelId="{635FFE2A-8A71-5442-9522-C3EDACD354CD}" type="pres">
      <dgm:prSet presAssocID="{92E8E8EB-76BF-9943-A6DD-C0ADA2598801}" presName="hierChild5" presStyleCnt="0"/>
      <dgm:spPr/>
    </dgm:pt>
    <dgm:pt modelId="{8FBF2CE0-F61D-BD43-B895-C0CFED786CB6}" type="pres">
      <dgm:prSet presAssocID="{E62FF9FB-E353-4F46-BAEB-5C044C04E4AD}" presName="hierChild3" presStyleCnt="0"/>
      <dgm:spPr/>
    </dgm:pt>
  </dgm:ptLst>
  <dgm:cxnLst>
    <dgm:cxn modelId="{3FE49400-DE74-40B2-B38A-9311AA1A9C28}" type="presOf" srcId="{6FFCAB12-3B72-4A1F-89A9-92370C0C73CA}" destId="{CD5FBD6B-CF7A-4A4E-AE8F-3EC18D2DB280}" srcOrd="1" destOrd="0" presId="urn:microsoft.com/office/officeart/2009/3/layout/HorizontalOrganizationChart"/>
    <dgm:cxn modelId="{FDEEF300-5202-4786-9E42-7C5CECC79D00}" type="presOf" srcId="{C86F4F8F-652C-4942-AAE7-DEB28063207F}" destId="{DA37A2D3-FCE6-481A-89F2-CBC4DB1632B2}" srcOrd="0" destOrd="0" presId="urn:microsoft.com/office/officeart/2009/3/layout/HorizontalOrganizationChart"/>
    <dgm:cxn modelId="{55B81901-9B69-43D0-87F2-F6F4966155C5}" type="presOf" srcId="{F3F34706-BA73-4CFE-8466-016B792FBF95}" destId="{2124CF08-C698-4D6E-9737-11C65AC368D4}" srcOrd="0" destOrd="0" presId="urn:microsoft.com/office/officeart/2009/3/layout/HorizontalOrganizationChart"/>
    <dgm:cxn modelId="{750EE801-F17E-1A43-BB6C-83EAE18D2671}" type="presOf" srcId="{CC30D44D-FCC3-EA4C-BF8C-3FF444AC261E}" destId="{943DF5E4-C1A4-4F4C-9F03-E5774293B028}" srcOrd="1" destOrd="0" presId="urn:microsoft.com/office/officeart/2009/3/layout/HorizontalOrganizationChart"/>
    <dgm:cxn modelId="{A140390A-30D6-44E9-B242-037A98EB54B0}" type="presOf" srcId="{A19BE160-611C-4F73-BDAB-795696D578BE}" destId="{50D1E85A-5583-4741-9702-BDBFCB0087FD}" srcOrd="0" destOrd="0" presId="urn:microsoft.com/office/officeart/2009/3/layout/HorizontalOrganizationChart"/>
    <dgm:cxn modelId="{5F1A330C-FB0F-9F4C-90BF-25042073AB98}" type="presOf" srcId="{3C8B4EF8-95B3-6C42-99C4-0C5C69958D65}" destId="{1D72CB07-81F8-B24C-AFE2-C3C71881886B}" srcOrd="0" destOrd="0" presId="urn:microsoft.com/office/officeart/2009/3/layout/HorizontalOrganizationChart"/>
    <dgm:cxn modelId="{59BF2212-C966-474C-8564-3570264C8B49}" type="presOf" srcId="{E62FF9FB-E353-4F46-BAEB-5C044C04E4AD}" destId="{1BDF7279-5D10-5941-9786-4BA81BC0C36A}" srcOrd="1" destOrd="0" presId="urn:microsoft.com/office/officeart/2009/3/layout/HorizontalOrganizationChart"/>
    <dgm:cxn modelId="{FDB5DA12-C38B-4AC9-B84C-D1D39DDC7FD9}" srcId="{CC30D44D-FCC3-EA4C-BF8C-3FF444AC261E}" destId="{E4A8CE2D-0AA6-4BF7-91EE-588FE7A8280C}" srcOrd="2" destOrd="0" parTransId="{8D330E51-05B6-45FE-9554-F904C387E4C9}" sibTransId="{043A4935-7CA3-4E7F-AD17-C0454BBB2189}"/>
    <dgm:cxn modelId="{B016A313-528C-4D91-AF81-2B1DBF13914C}" srcId="{A9D08701-41A7-44C3-BD47-50490AC59C8A}" destId="{6CB02F77-C648-411B-BA32-6B136D7CA798}" srcOrd="0" destOrd="0" parTransId="{0AA650E1-C168-4662-93DB-BF8A3ECE76D2}" sibTransId="{9D3C618A-AA1C-4030-B951-C709DA5865E2}"/>
    <dgm:cxn modelId="{01C8D218-D2C8-FD43-8592-2D850205FA8F}" type="presOf" srcId="{E94533BE-B2EC-A44E-9AFF-84AA1F631FE7}" destId="{EC252678-811D-EB44-B404-A12CE640B98E}" srcOrd="0" destOrd="0" presId="urn:microsoft.com/office/officeart/2009/3/layout/HorizontalOrganizationChart"/>
    <dgm:cxn modelId="{2A6B3F1A-9CC2-441D-A7A0-FA3D2F7E283A}" type="presOf" srcId="{759F14BD-07A8-4B87-AD6C-8208AD89B89A}" destId="{E4892F17-9053-4DDA-B7E7-681453959FF5}" srcOrd="0" destOrd="0" presId="urn:microsoft.com/office/officeart/2009/3/layout/HorizontalOrganizationChart"/>
    <dgm:cxn modelId="{84568E1D-C04F-4D26-8539-0D4F64035A1E}" type="presOf" srcId="{80D63089-2F57-449C-B93D-08E40BE5D10E}" destId="{2A17CE48-D6D8-4033-9D9F-07ECF2A4AC06}" srcOrd="0" destOrd="0" presId="urn:microsoft.com/office/officeart/2009/3/layout/HorizontalOrganizationChart"/>
    <dgm:cxn modelId="{080B281E-CA57-7C4E-B6AA-AAD9F909DCA2}" srcId="{7AA58D98-6445-CE48-8A3F-9969E39E5DBD}" destId="{E62FF9FB-E353-4F46-BAEB-5C044C04E4AD}" srcOrd="0" destOrd="0" parTransId="{44704301-08D5-404F-A37E-1DB17FDCC985}" sibTransId="{CAA9A07B-FC4B-6E4A-9F02-35C41B47E5B9}"/>
    <dgm:cxn modelId="{AB38191F-87A1-734D-8D05-95BB0429A937}" type="presOf" srcId="{92E8E8EB-76BF-9943-A6DD-C0ADA2598801}" destId="{448C1448-65C7-434A-AD90-C2FC6B855566}" srcOrd="0" destOrd="0" presId="urn:microsoft.com/office/officeart/2009/3/layout/HorizontalOrganizationChart"/>
    <dgm:cxn modelId="{CE80D420-2126-4020-A963-2FBEE015A2D7}" type="presOf" srcId="{D713FABC-F7AC-40B4-9C1A-E9DA5D1698C4}" destId="{3AE56C6C-D8B8-48CF-A86B-3B7768E5C97D}" srcOrd="0" destOrd="0" presId="urn:microsoft.com/office/officeart/2009/3/layout/HorizontalOrganizationChart"/>
    <dgm:cxn modelId="{A6F8D821-3BF1-46D8-BA64-F5149489E6F1}" type="presOf" srcId="{CFCEC2FB-1804-4D0F-A73C-C1798F10C92B}" destId="{97919515-38B4-4AB6-9881-0679BB83FF56}" srcOrd="0" destOrd="0" presId="urn:microsoft.com/office/officeart/2009/3/layout/HorizontalOrganizationChart"/>
    <dgm:cxn modelId="{4FB20628-0444-4797-92AF-2112C50C2CF5}" srcId="{6CAC16EB-1A07-481C-B348-BFAA78DCB604}" destId="{759F14BD-07A8-4B87-AD6C-8208AD89B89A}" srcOrd="0" destOrd="0" parTransId="{B0C3DB02-2DF1-4D88-B666-9F2297DC87A0}" sibTransId="{F3CC4137-B19C-48C5-8213-B74AE86D0A75}"/>
    <dgm:cxn modelId="{99A4BE2B-AF11-4C5C-8B57-494EBD19587B}" type="presOf" srcId="{EC076C02-459B-4683-9351-2668CC745429}" destId="{3E2B0AF1-33A5-4CD3-A31D-794C95FBD8C5}" srcOrd="0" destOrd="0" presId="urn:microsoft.com/office/officeart/2009/3/layout/HorizontalOrganizationChart"/>
    <dgm:cxn modelId="{C4F76630-B7AB-4D43-9236-19ADF6DE0BF7}" type="presOf" srcId="{E8CFBADC-0B27-4BCE-AA64-69308AAC7493}" destId="{74AE8583-6129-4415-BE4E-B1633529C3FC}" srcOrd="0" destOrd="0" presId="urn:microsoft.com/office/officeart/2009/3/layout/HorizontalOrganizationChart"/>
    <dgm:cxn modelId="{FB7D0731-BE9D-4869-849B-46815F8AFED8}" type="presOf" srcId="{3A13C401-497E-470A-AB3D-ADDD565C914D}" destId="{41AAAA43-3604-457E-B8F1-F75299F693AB}" srcOrd="1" destOrd="0" presId="urn:microsoft.com/office/officeart/2009/3/layout/HorizontalOrganizationChart"/>
    <dgm:cxn modelId="{60FCA232-3A1D-41E2-8BDB-28364012A053}" type="presOf" srcId="{FA6EE47A-2D3C-48FD-8C45-1612C655AFDC}" destId="{D0F92077-D92C-474A-8893-6DAC0C8E180A}" srcOrd="0" destOrd="0" presId="urn:microsoft.com/office/officeart/2009/3/layout/HorizontalOrganizationChart"/>
    <dgm:cxn modelId="{0D81EF34-B85E-1D45-A1BC-EE806A3E2749}" srcId="{E62FF9FB-E353-4F46-BAEB-5C044C04E4AD}" destId="{E94533BE-B2EC-A44E-9AFF-84AA1F631FE7}" srcOrd="1" destOrd="0" parTransId="{3C8B4EF8-95B3-6C42-99C4-0C5C69958D65}" sibTransId="{F18C4B1C-8302-574B-B25E-19C1C2786AEA}"/>
    <dgm:cxn modelId="{B08B713C-E114-4397-8824-243D723F0114}" type="presOf" srcId="{6A960EE8-D592-4462-809B-19AE5724DE3D}" destId="{F6110594-4908-49CF-93EC-0AC1D1C1972C}" srcOrd="1" destOrd="0" presId="urn:microsoft.com/office/officeart/2009/3/layout/HorizontalOrganizationChart"/>
    <dgm:cxn modelId="{107C5C3D-8A9C-471D-8D42-3C281EC4B181}" type="presOf" srcId="{4A437D63-05FF-4504-A73B-1478604FFB6D}" destId="{4DEC973B-DF2F-4907-8B90-C667CE93D5B4}" srcOrd="1" destOrd="0" presId="urn:microsoft.com/office/officeart/2009/3/layout/HorizontalOrganizationChart"/>
    <dgm:cxn modelId="{6B058B3E-0FAE-45DE-8AA0-BA805B63AD5E}" type="presOf" srcId="{71F22050-7568-423B-A0A1-672E980F332A}" destId="{D76A0960-C274-41CB-9243-32CBB53538B3}" srcOrd="0" destOrd="0" presId="urn:microsoft.com/office/officeart/2009/3/layout/HorizontalOrganizationChart"/>
    <dgm:cxn modelId="{8A225341-0A70-45D8-8013-AFD5ED3682DF}" type="presOf" srcId="{CFCEC2FB-1804-4D0F-A73C-C1798F10C92B}" destId="{A609B420-DD40-4608-88A8-9460000CEB83}" srcOrd="1" destOrd="0" presId="urn:microsoft.com/office/officeart/2009/3/layout/HorizontalOrganizationChart"/>
    <dgm:cxn modelId="{775BED43-3D6D-46DF-880A-0B626DD436E5}" type="presOf" srcId="{E3E2C68D-9C48-4BF0-82AE-9D6EDB1ABB38}" destId="{4651D761-65B3-4ED8-9396-5CE7134CB3FB}" srcOrd="0" destOrd="0" presId="urn:microsoft.com/office/officeart/2009/3/layout/HorizontalOrganizationChart"/>
    <dgm:cxn modelId="{BEB05248-BFE0-4477-8E02-4AF2D9CDBC2C}" type="presOf" srcId="{7926948F-8073-4537-8494-0AD3D14B1191}" destId="{EB71749B-08DE-4436-B72E-04AFA38E95AF}" srcOrd="0" destOrd="0" presId="urn:microsoft.com/office/officeart/2009/3/layout/HorizontalOrganizationChart"/>
    <dgm:cxn modelId="{8146414D-513C-4BB7-9D0C-92C0342F502C}" type="presOf" srcId="{6CAC16EB-1A07-481C-B348-BFAA78DCB604}" destId="{DA356D2F-40CA-496B-A952-FF4ACCAFE6FD}" srcOrd="0" destOrd="0" presId="urn:microsoft.com/office/officeart/2009/3/layout/HorizontalOrganizationChart"/>
    <dgm:cxn modelId="{9D9B994F-76EC-45D8-ACA3-AB5F0B28C73A}" type="presOf" srcId="{F3F34706-BA73-4CFE-8466-016B792FBF95}" destId="{BA671927-8768-4068-B827-47535368A960}" srcOrd="1" destOrd="0" presId="urn:microsoft.com/office/officeart/2009/3/layout/HorizontalOrganizationChart"/>
    <dgm:cxn modelId="{1FB8BA4F-3A84-4360-9001-DD7B1EFE5720}" type="presOf" srcId="{1265FFC2-D4BA-4F3C-A7DF-A5B6DF5292DB}" destId="{30404C39-7BAD-4B96-9A7D-D0D2ECF2875D}" srcOrd="1" destOrd="0" presId="urn:microsoft.com/office/officeart/2009/3/layout/HorizontalOrganizationChart"/>
    <dgm:cxn modelId="{1E6D6351-E859-461D-821D-DB2B22DC347D}" type="presOf" srcId="{A9D08701-41A7-44C3-BD47-50490AC59C8A}" destId="{A053C4B8-5DF1-4111-9C39-D8D7810F5DAE}" srcOrd="0" destOrd="0" presId="urn:microsoft.com/office/officeart/2009/3/layout/HorizontalOrganizationChart"/>
    <dgm:cxn modelId="{74A34F55-FC54-4D77-9070-4BD9F05554A9}" srcId="{6FFCAB12-3B72-4A1F-89A9-92370C0C73CA}" destId="{80D63089-2F57-449C-B93D-08E40BE5D10E}" srcOrd="0" destOrd="0" parTransId="{FA6EE47A-2D3C-48FD-8C45-1612C655AFDC}" sibTransId="{45A9FAEF-B5B6-403E-A167-0D439B932957}"/>
    <dgm:cxn modelId="{4A2C7457-00CB-4EE6-B9F9-53C865D5BE01}" type="presOf" srcId="{C5626F2F-DC80-4E1A-B56A-9E90E417730A}" destId="{C1FEAA9A-C8CE-44BC-A1CE-E7DE2DF1FBCC}" srcOrd="1" destOrd="0" presId="urn:microsoft.com/office/officeart/2009/3/layout/HorizontalOrganizationChart"/>
    <dgm:cxn modelId="{0153235B-D2A3-4758-955B-A963A4416A3B}" type="presOf" srcId="{CB16736D-D2BB-45BE-AE49-EF13B05B1935}" destId="{CA90DDA0-434E-4277-A7E5-9A22D577AB97}" srcOrd="1" destOrd="0" presId="urn:microsoft.com/office/officeart/2009/3/layout/HorizontalOrganizationChart"/>
    <dgm:cxn modelId="{C1E0595B-B6D5-47BB-BC9E-A7ADCFC07D19}" type="presOf" srcId="{4A437D63-05FF-4504-A73B-1478604FFB6D}" destId="{E85AAEBC-6E3D-44B3-9CD2-15FAC2052F4B}" srcOrd="0" destOrd="0" presId="urn:microsoft.com/office/officeart/2009/3/layout/HorizontalOrganizationChart"/>
    <dgm:cxn modelId="{4785F55D-8B69-4FDA-BB18-F4ADD20E73F4}" type="presOf" srcId="{E3E2C68D-9C48-4BF0-82AE-9D6EDB1ABB38}" destId="{C56D4773-2C75-4A9A-A0F7-7D7331FC2BDD}" srcOrd="1" destOrd="0" presId="urn:microsoft.com/office/officeart/2009/3/layout/HorizontalOrganizationChart"/>
    <dgm:cxn modelId="{46EBBA63-6897-42CB-89E5-8A123BC8761B}" srcId="{CFCEC2FB-1804-4D0F-A73C-C1798F10C92B}" destId="{C5626F2F-DC80-4E1A-B56A-9E90E417730A}" srcOrd="0" destOrd="0" parTransId="{CBE47038-0CF2-4D6E-A254-5E96E1A8BD4D}" sibTransId="{EF8A8B81-E1CD-4BEE-8A7F-29CEDAB75267}"/>
    <dgm:cxn modelId="{5A94006C-E627-49E5-A584-A2A6B9F8C819}" srcId="{E94533BE-B2EC-A44E-9AFF-84AA1F631FE7}" destId="{6CAC16EB-1A07-481C-B348-BFAA78DCB604}" srcOrd="2" destOrd="0" parTransId="{E71CEB6A-B360-4C70-A222-DA4AFC8EA4FF}" sibTransId="{4F13A24C-72E5-4D40-A1FA-87543395BF69}"/>
    <dgm:cxn modelId="{B109AA6D-FBAF-4B96-AAEB-E6581CB6388F}" type="presOf" srcId="{CBE47038-0CF2-4D6E-A254-5E96E1A8BD4D}" destId="{34171A98-B53D-4C7A-A1BB-C3121E1D7C20}" srcOrd="0" destOrd="0" presId="urn:microsoft.com/office/officeart/2009/3/layout/HorizontalOrganizationChart"/>
    <dgm:cxn modelId="{2F900272-C8E1-43BD-BCD4-9D1245778AD2}" type="presOf" srcId="{80D63089-2F57-449C-B93D-08E40BE5D10E}" destId="{9A9C0B4F-2800-437B-9426-1C08B6288C7B}" srcOrd="1" destOrd="0" presId="urn:microsoft.com/office/officeart/2009/3/layout/HorizontalOrganizationChart"/>
    <dgm:cxn modelId="{E08ACF73-2EC4-4A76-8245-E0E95A453416}" srcId="{3A13C401-497E-470A-AB3D-ADDD565C914D}" destId="{CB16736D-D2BB-45BE-AE49-EF13B05B1935}" srcOrd="0" destOrd="0" parTransId="{C86F4F8F-652C-4942-AAE7-DEB28063207F}" sibTransId="{5D9BFC23-DD26-41B8-ADC0-2921599F2428}"/>
    <dgm:cxn modelId="{C804FB77-2903-4BB3-9037-0343D3BC4BEB}" srcId="{E94533BE-B2EC-A44E-9AFF-84AA1F631FE7}" destId="{4A437D63-05FF-4504-A73B-1478604FFB6D}" srcOrd="0" destOrd="0" parTransId="{9B101148-8765-4C17-9A72-6273698E5D05}" sibTransId="{F1D33925-DF9A-4785-932D-5D84FFD964B6}"/>
    <dgm:cxn modelId="{E387D579-8889-BA46-9292-00E9E627E9C5}" srcId="{E62FF9FB-E353-4F46-BAEB-5C044C04E4AD}" destId="{CC30D44D-FCC3-EA4C-BF8C-3FF444AC261E}" srcOrd="0" destOrd="0" parTransId="{4E667B91-71E4-8945-B0E1-EA0FFD789F28}" sibTransId="{4265C0FE-9A98-7045-A44D-4A4EE67F9BF5}"/>
    <dgm:cxn modelId="{E999797A-C943-417D-9CF7-5E06E22C085F}" type="presOf" srcId="{0AA650E1-C168-4662-93DB-BF8A3ECE76D2}" destId="{45C2F35C-E353-4C92-B448-AD1D65BCC145}" srcOrd="0" destOrd="0" presId="urn:microsoft.com/office/officeart/2009/3/layout/HorizontalOrganizationChart"/>
    <dgm:cxn modelId="{9ACCBA7B-9A25-4F2D-B69D-468DF4D97DF8}" type="presOf" srcId="{E71CEB6A-B360-4C70-A222-DA4AFC8EA4FF}" destId="{4CDEA281-E899-4D46-8A0A-B6F1538303CF}" srcOrd="0" destOrd="0" presId="urn:microsoft.com/office/officeart/2009/3/layout/HorizontalOrganizationChart"/>
    <dgm:cxn modelId="{44336E82-16E1-9042-A1C9-5B54BF53819D}" srcId="{E62FF9FB-E353-4F46-BAEB-5C044C04E4AD}" destId="{92E8E8EB-76BF-9943-A6DD-C0ADA2598801}" srcOrd="2" destOrd="0" parTransId="{DB8A5ABB-F561-7148-AC68-5C2454C88B8A}" sibTransId="{1C411B2F-6FD2-444B-BC29-3870B9EED329}"/>
    <dgm:cxn modelId="{7FC08083-A0D8-4B7D-9D49-940E25D8D889}" type="presOf" srcId="{C5D6007A-3557-45DE-99DD-F21E1113F8CD}" destId="{9C45CAFD-F48D-4BA0-934A-5B36A04304AB}" srcOrd="0" destOrd="0" presId="urn:microsoft.com/office/officeart/2009/3/layout/HorizontalOrganizationChart"/>
    <dgm:cxn modelId="{A7A3DE87-59B9-448F-802A-7FAB88D35D49}" srcId="{A19BE160-611C-4F73-BDAB-795696D578BE}" destId="{1265FFC2-D4BA-4F3C-A7DF-A5B6DF5292DB}" srcOrd="0" destOrd="0" parTransId="{BD0B54C6-6158-4C63-9CA2-1BF2B453F115}" sibTransId="{1DBB00A7-B5B5-404F-9D1F-E4F050248F37}"/>
    <dgm:cxn modelId="{2EE2CC89-7AE9-4ADA-A0ED-20E986F7B05C}" type="presOf" srcId="{08B8D250-BEDF-4798-905C-FFFAD579DCCE}" destId="{29ADB21E-035D-4A59-8912-CC62574B4160}" srcOrd="0" destOrd="0" presId="urn:microsoft.com/office/officeart/2009/3/layout/HorizontalOrganizationChart"/>
    <dgm:cxn modelId="{043CE78E-B39F-49F3-B25B-3B6232190C0D}" type="presOf" srcId="{B0C3DB02-2DF1-4D88-B666-9F2297DC87A0}" destId="{759004D2-2772-4FEE-8621-AFF5D1260B63}" srcOrd="0" destOrd="0" presId="urn:microsoft.com/office/officeart/2009/3/layout/HorizontalOrganizationChart"/>
    <dgm:cxn modelId="{C6C9B98F-DC72-4DDC-964E-8BD8FD29DCF9}" srcId="{92E8E8EB-76BF-9943-A6DD-C0ADA2598801}" destId="{A9D08701-41A7-44C3-BD47-50490AC59C8A}" srcOrd="0" destOrd="0" parTransId="{C5D6007A-3557-45DE-99DD-F21E1113F8CD}" sibTransId="{D6477744-B42A-42D8-BC52-921238B5FC0D}"/>
    <dgm:cxn modelId="{32C8BD90-7F89-F942-AB67-DAD550B6F5D5}" type="presOf" srcId="{4E667B91-71E4-8945-B0E1-EA0FFD789F28}" destId="{AD44AC0E-4229-A14A-BCC6-CE537458960F}" srcOrd="0" destOrd="0" presId="urn:microsoft.com/office/officeart/2009/3/layout/HorizontalOrganizationChart"/>
    <dgm:cxn modelId="{AA0CC892-CC26-FF42-88DD-370F8B09E438}" type="presOf" srcId="{92E8E8EB-76BF-9943-A6DD-C0ADA2598801}" destId="{A5BA7B7A-4426-2341-9BF0-C0551C3A2BD2}" srcOrd="1" destOrd="0" presId="urn:microsoft.com/office/officeart/2009/3/layout/HorizontalOrganizationChart"/>
    <dgm:cxn modelId="{AB93FF94-B545-4777-8E6B-988EA9A778CD}" type="presOf" srcId="{6CB02F77-C648-411B-BA32-6B136D7CA798}" destId="{8BE5051B-2C84-4FC2-8024-B30C8ED7C007}" srcOrd="0" destOrd="0" presId="urn:microsoft.com/office/officeart/2009/3/layout/HorizontalOrganizationChart"/>
    <dgm:cxn modelId="{138B8995-F002-42C2-9324-6061C1CEF04A}" type="presOf" srcId="{E4A8CE2D-0AA6-4BF7-91EE-588FE7A8280C}" destId="{3316F6BC-9746-40B9-925F-A9596F5B076C}" srcOrd="0" destOrd="0" presId="urn:microsoft.com/office/officeart/2009/3/layout/HorizontalOrganizationChart"/>
    <dgm:cxn modelId="{205B2F96-F9F7-46B5-9B73-88B2A171C665}" type="presOf" srcId="{9B101148-8765-4C17-9A72-6273698E5D05}" destId="{9FAFB064-F255-4508-BC50-3581DC187205}" srcOrd="0" destOrd="0" presId="urn:microsoft.com/office/officeart/2009/3/layout/HorizontalOrganizationChart"/>
    <dgm:cxn modelId="{38975A99-A772-4A14-A375-8235BC24EEB7}" type="presOf" srcId="{8A9D0165-0511-4108-878A-FA21047115EB}" destId="{C6712DB3-30A0-4BD6-8C3D-982DAF4C00FF}" srcOrd="1" destOrd="0" presId="urn:microsoft.com/office/officeart/2009/3/layout/HorizontalOrganizationChart"/>
    <dgm:cxn modelId="{3EC27A9A-AD53-42CD-B394-C522D0C0BAFC}" type="presOf" srcId="{A9D08701-41A7-44C3-BD47-50490AC59C8A}" destId="{BB7EE2A0-9004-42E9-8304-1388EA81539D}" srcOrd="1" destOrd="0" presId="urn:microsoft.com/office/officeart/2009/3/layout/HorizontalOrganizationChart"/>
    <dgm:cxn modelId="{58705D9C-BC50-4DFB-94E3-9BD802B74020}" type="presOf" srcId="{6B959B6F-C8F3-49D5-A95F-5817A3D7537C}" destId="{A320FF17-EF14-4E9F-A3D0-2225DEA90F58}" srcOrd="0" destOrd="0" presId="urn:microsoft.com/office/officeart/2009/3/layout/HorizontalOrganizationChart"/>
    <dgm:cxn modelId="{80267EA1-5F70-42EB-A445-FBF529BB271F}" type="presOf" srcId="{6FFCAB12-3B72-4A1F-89A9-92370C0C73CA}" destId="{087A1B61-A702-47D8-8A9F-F2AF6EC7B7C6}" srcOrd="0" destOrd="0" presId="urn:microsoft.com/office/officeart/2009/3/layout/HorizontalOrganizationChart"/>
    <dgm:cxn modelId="{CDDBE8A4-D81F-4BDE-ABB9-677D3B898F98}" type="presOf" srcId="{6CB02F77-C648-411B-BA32-6B136D7CA798}" destId="{0C222445-C346-409D-B1A4-9BC549D22A6D}" srcOrd="1" destOrd="0" presId="urn:microsoft.com/office/officeart/2009/3/layout/HorizontalOrganizationChart"/>
    <dgm:cxn modelId="{AC1875A7-60B3-8F4E-88F6-9DC3A248639A}" type="presOf" srcId="{CC30D44D-FCC3-EA4C-BF8C-3FF444AC261E}" destId="{EE9A94AC-4F68-0540-A1C4-1EB763F88B54}" srcOrd="0" destOrd="0" presId="urn:microsoft.com/office/officeart/2009/3/layout/HorizontalOrganizationChart"/>
    <dgm:cxn modelId="{1374F8A7-EB80-4E54-88D7-74DD8BBF467C}" srcId="{E94533BE-B2EC-A44E-9AFF-84AA1F631FE7}" destId="{A19BE160-611C-4F73-BDAB-795696D578BE}" srcOrd="1" destOrd="0" parTransId="{EC076C02-459B-4683-9351-2668CC745429}" sibTransId="{86E71774-1BFA-48AD-BF85-FA3574887664}"/>
    <dgm:cxn modelId="{8AB5E9AD-1A29-4705-AECA-E4B2FB2A38C8}" srcId="{CC30D44D-FCC3-EA4C-BF8C-3FF444AC261E}" destId="{CFCEC2FB-1804-4D0F-A73C-C1798F10C92B}" srcOrd="0" destOrd="0" parTransId="{D1C847F9-8BBE-4DE7-AA6B-911DCC48FEBC}" sibTransId="{9C8159D4-9C91-44C4-BE77-0482AD1DFADA}"/>
    <dgm:cxn modelId="{EC6B4CB6-FD6E-4BCE-AB09-91DCE4A446EA}" srcId="{F3F34706-BA73-4CFE-8466-016B792FBF95}" destId="{8A9D0165-0511-4108-878A-FA21047115EB}" srcOrd="0" destOrd="0" parTransId="{6B959B6F-C8F3-49D5-A95F-5817A3D7537C}" sibTransId="{EBFF5F0C-3C60-4E5B-B868-CD528A99FA39}"/>
    <dgm:cxn modelId="{B59199B9-78D9-4B32-BB9C-9B77D7931C97}" type="presOf" srcId="{6A960EE8-D592-4462-809B-19AE5724DE3D}" destId="{F86EB31F-08F9-4451-ACF2-A229CC712D3B}" srcOrd="0" destOrd="0" presId="urn:microsoft.com/office/officeart/2009/3/layout/HorizontalOrganizationChart"/>
    <dgm:cxn modelId="{408D99C0-AB9A-4704-965B-B9D6A71AEE9E}" type="presOf" srcId="{759F14BD-07A8-4B87-AD6C-8208AD89B89A}" destId="{B6CE7027-2640-450B-B317-23EAB3AA695F}" srcOrd="1" destOrd="0" presId="urn:microsoft.com/office/officeart/2009/3/layout/HorizontalOrganizationChart"/>
    <dgm:cxn modelId="{8FE49BC1-0BE8-40EE-A752-CB1A377F274A}" type="presOf" srcId="{1265FFC2-D4BA-4F3C-A7DF-A5B6DF5292DB}" destId="{CCF78C3B-1029-4B8B-AB14-160FE8DBB73B}" srcOrd="0" destOrd="0" presId="urn:microsoft.com/office/officeart/2009/3/layout/HorizontalOrganizationChart"/>
    <dgm:cxn modelId="{5BEF9AC4-0A54-41F8-9F44-4AD554D8BF05}" type="presOf" srcId="{BD0B54C6-6158-4C63-9CA2-1BF2B453F115}" destId="{6FE21D08-AB2C-4A91-BE3D-38736210040C}" srcOrd="0" destOrd="0" presId="urn:microsoft.com/office/officeart/2009/3/layout/HorizontalOrganizationChart"/>
    <dgm:cxn modelId="{8BD6D9C4-C386-457E-952C-4F5A0C3408E3}" srcId="{4A437D63-05FF-4504-A73B-1478604FFB6D}" destId="{E3E2C68D-9C48-4BF0-82AE-9D6EDB1ABB38}" srcOrd="0" destOrd="0" parTransId="{E8CFBADC-0B27-4BCE-AA64-69308AAC7493}" sibTransId="{6AB3CCC7-E3D6-4246-A9C1-B86ED5735ECD}"/>
    <dgm:cxn modelId="{735B31C7-02AD-4458-97AA-26D887FF0B9C}" type="presOf" srcId="{CB16736D-D2BB-45BE-AE49-EF13B05B1935}" destId="{706C43AB-85B0-4E95-9034-9A41BEFC60FF}" srcOrd="0" destOrd="0" presId="urn:microsoft.com/office/officeart/2009/3/layout/HorizontalOrganizationChart"/>
    <dgm:cxn modelId="{4D663CCB-2A53-452F-984E-AC97F430BBAC}" srcId="{92E8E8EB-76BF-9943-A6DD-C0ADA2598801}" destId="{3A13C401-497E-470A-AB3D-ADDD565C914D}" srcOrd="2" destOrd="0" parTransId="{D713FABC-F7AC-40B4-9C1A-E9DA5D1698C4}" sibTransId="{BBD768DD-666E-492D-9CB4-95E23FAEF815}"/>
    <dgm:cxn modelId="{282DADCB-40E0-4840-953A-D9B1DE431CCA}" type="presOf" srcId="{C5626F2F-DC80-4E1A-B56A-9E90E417730A}" destId="{635F0D13-4A45-4FAD-B216-7E50539D00A7}" srcOrd="0" destOrd="0" presId="urn:microsoft.com/office/officeart/2009/3/layout/HorizontalOrganizationChart"/>
    <dgm:cxn modelId="{7676F0CB-D75B-4646-BA27-97F7B709DA2B}" type="presOf" srcId="{8A9D0165-0511-4108-878A-FA21047115EB}" destId="{30C49B0E-51F3-4FD9-89FE-328C485AD34B}" srcOrd="0" destOrd="0" presId="urn:microsoft.com/office/officeart/2009/3/layout/HorizontalOrganizationChart"/>
    <dgm:cxn modelId="{E2D517CE-DA64-43F0-8CD1-C4BAE07BC411}" type="presOf" srcId="{6CAC16EB-1A07-481C-B348-BFAA78DCB604}" destId="{7098F10E-7916-43CB-9341-218B17E604FE}" srcOrd="1" destOrd="0" presId="urn:microsoft.com/office/officeart/2009/3/layout/HorizontalOrganizationChart"/>
    <dgm:cxn modelId="{930718CE-947F-4989-8E9B-39D90BB727BF}" srcId="{CC30D44D-FCC3-EA4C-BF8C-3FF444AC261E}" destId="{F3F34706-BA73-4CFE-8466-016B792FBF95}" srcOrd="1" destOrd="0" parTransId="{71F22050-7568-423B-A0A1-672E980F332A}" sibTransId="{A104BAC2-0E69-4CCF-875F-92429B9C6895}"/>
    <dgm:cxn modelId="{88051CD2-1DDC-411A-B9A6-EFB193260DAB}" type="presOf" srcId="{A19BE160-611C-4F73-BDAB-795696D578BE}" destId="{CDC8D757-F407-4B0B-83BE-65459C283E8A}" srcOrd="1" destOrd="0" presId="urn:microsoft.com/office/officeart/2009/3/layout/HorizontalOrganizationChart"/>
    <dgm:cxn modelId="{E93088E9-679D-3846-9CEF-A2848A085BAC}" type="presOf" srcId="{E94533BE-B2EC-A44E-9AFF-84AA1F631FE7}" destId="{ADE77A14-BA89-7C42-B8AB-02AB8F85832E}" srcOrd="1" destOrd="0" presId="urn:microsoft.com/office/officeart/2009/3/layout/HorizontalOrganizationChart"/>
    <dgm:cxn modelId="{37029BE9-46C2-4899-B208-8C8820D4D8EE}" type="presOf" srcId="{E4A8CE2D-0AA6-4BF7-91EE-588FE7A8280C}" destId="{87F3397F-EDCF-43F8-ACC3-B1E2761B8D0A}" srcOrd="1" destOrd="0" presId="urn:microsoft.com/office/officeart/2009/3/layout/HorizontalOrganizationChart"/>
    <dgm:cxn modelId="{A6EDF2EE-ACC9-4610-89EF-9312375C3773}" srcId="{92E8E8EB-76BF-9943-A6DD-C0ADA2598801}" destId="{6FFCAB12-3B72-4A1F-89A9-92370C0C73CA}" srcOrd="1" destOrd="0" parTransId="{08B8D250-BEDF-4798-905C-FFFAD579DCCE}" sibTransId="{BA0AB9BC-DAB3-4E9E-A893-AE1840FD83DF}"/>
    <dgm:cxn modelId="{A3BECDF1-F188-FC41-8524-7CB7BD0B1599}" type="presOf" srcId="{E62FF9FB-E353-4F46-BAEB-5C044C04E4AD}" destId="{583E44F5-6DD7-7B42-8123-3EF5392A62D0}" srcOrd="0" destOrd="0" presId="urn:microsoft.com/office/officeart/2009/3/layout/HorizontalOrganizationChart"/>
    <dgm:cxn modelId="{2EDCD4F1-F6C8-4C41-8995-8645F0F9E09F}" type="presOf" srcId="{8D330E51-05B6-45FE-9554-F904C387E4C9}" destId="{68BF824B-2E74-4146-82B5-47207C62F9F1}" srcOrd="0" destOrd="0" presId="urn:microsoft.com/office/officeart/2009/3/layout/HorizontalOrganizationChart"/>
    <dgm:cxn modelId="{E91309F3-AE81-458C-9B85-4C3E78741B77}" type="presOf" srcId="{D1C847F9-8BBE-4DE7-AA6B-911DCC48FEBC}" destId="{72994465-0EF0-4DE2-A03C-EBAD7B9CF0F9}" srcOrd="0" destOrd="0" presId="urn:microsoft.com/office/officeart/2009/3/layout/HorizontalOrganizationChart"/>
    <dgm:cxn modelId="{159D48F4-4083-FA41-8481-1F4445872E92}" type="presOf" srcId="{7AA58D98-6445-CE48-8A3F-9969E39E5DBD}" destId="{E53C2834-5F71-1E4A-8818-29668173110C}" srcOrd="0" destOrd="0" presId="urn:microsoft.com/office/officeart/2009/3/layout/HorizontalOrganizationChart"/>
    <dgm:cxn modelId="{5ED649F8-1F20-1B4E-BABA-B44900FB8D1A}" type="presOf" srcId="{DB8A5ABB-F561-7148-AC68-5C2454C88B8A}" destId="{8E68E4CD-A3C1-4049-BFC9-6D3124BE0C32}" srcOrd="0" destOrd="0" presId="urn:microsoft.com/office/officeart/2009/3/layout/HorizontalOrganizationChart"/>
    <dgm:cxn modelId="{0E1AF3FA-9C91-453B-BC76-24E6744CE939}" srcId="{E4A8CE2D-0AA6-4BF7-91EE-588FE7A8280C}" destId="{6A960EE8-D592-4462-809B-19AE5724DE3D}" srcOrd="0" destOrd="0" parTransId="{7926948F-8073-4537-8494-0AD3D14B1191}" sibTransId="{C3DF7041-DE21-43D2-BE1F-476F294F85D3}"/>
    <dgm:cxn modelId="{83326BFD-35CD-45F7-BC1D-A2C36D44765E}" type="presOf" srcId="{3A13C401-497E-470A-AB3D-ADDD565C914D}" destId="{D1C281A4-EC64-4B52-976D-A8D1C631412C}" srcOrd="0" destOrd="0" presId="urn:microsoft.com/office/officeart/2009/3/layout/HorizontalOrganizationChart"/>
    <dgm:cxn modelId="{B6619EE1-29A5-844D-9877-4CF78DE93738}" type="presParOf" srcId="{E53C2834-5F71-1E4A-8818-29668173110C}" destId="{72B91271-B87D-8945-AEC0-6A7CF5A31620}" srcOrd="0" destOrd="0" presId="urn:microsoft.com/office/officeart/2009/3/layout/HorizontalOrganizationChart"/>
    <dgm:cxn modelId="{4745BDAF-EBC0-3944-ACAC-046B7CC06927}" type="presParOf" srcId="{72B91271-B87D-8945-AEC0-6A7CF5A31620}" destId="{7DAEE29B-379D-614D-9B5F-015B1C542F23}" srcOrd="0" destOrd="0" presId="urn:microsoft.com/office/officeart/2009/3/layout/HorizontalOrganizationChart"/>
    <dgm:cxn modelId="{5404BE5F-565A-D04F-ACB1-99739C9269F0}" type="presParOf" srcId="{7DAEE29B-379D-614D-9B5F-015B1C542F23}" destId="{583E44F5-6DD7-7B42-8123-3EF5392A62D0}" srcOrd="0" destOrd="0" presId="urn:microsoft.com/office/officeart/2009/3/layout/HorizontalOrganizationChart"/>
    <dgm:cxn modelId="{DA29A0AD-3C5D-6740-97DA-68055B9A2DC4}" type="presParOf" srcId="{7DAEE29B-379D-614D-9B5F-015B1C542F23}" destId="{1BDF7279-5D10-5941-9786-4BA81BC0C36A}" srcOrd="1" destOrd="0" presId="urn:microsoft.com/office/officeart/2009/3/layout/HorizontalOrganizationChart"/>
    <dgm:cxn modelId="{3B27B7F0-B453-BB4A-A8D4-9772A730B7D2}" type="presParOf" srcId="{72B91271-B87D-8945-AEC0-6A7CF5A31620}" destId="{A7B74A4D-B558-1B47-8286-CD66F1B9AC64}" srcOrd="1" destOrd="0" presId="urn:microsoft.com/office/officeart/2009/3/layout/HorizontalOrganizationChart"/>
    <dgm:cxn modelId="{75A4E7B5-EFD7-2643-889A-85903F2737C3}" type="presParOf" srcId="{A7B74A4D-B558-1B47-8286-CD66F1B9AC64}" destId="{AD44AC0E-4229-A14A-BCC6-CE537458960F}" srcOrd="0" destOrd="0" presId="urn:microsoft.com/office/officeart/2009/3/layout/HorizontalOrganizationChart"/>
    <dgm:cxn modelId="{DFACB682-66F8-CB41-94DC-F941548ECD04}" type="presParOf" srcId="{A7B74A4D-B558-1B47-8286-CD66F1B9AC64}" destId="{FC4B8671-FBCF-804C-9E83-6012BACD12DA}" srcOrd="1" destOrd="0" presId="urn:microsoft.com/office/officeart/2009/3/layout/HorizontalOrganizationChart"/>
    <dgm:cxn modelId="{22515D5F-8881-9841-8FC6-B09C899BC8B4}" type="presParOf" srcId="{FC4B8671-FBCF-804C-9E83-6012BACD12DA}" destId="{617FCD21-501E-5D4A-B8E4-040F760C1A7D}" srcOrd="0" destOrd="0" presId="urn:microsoft.com/office/officeart/2009/3/layout/HorizontalOrganizationChart"/>
    <dgm:cxn modelId="{4D523D8F-CF25-994A-AAC4-40E4E187C0B6}" type="presParOf" srcId="{617FCD21-501E-5D4A-B8E4-040F760C1A7D}" destId="{EE9A94AC-4F68-0540-A1C4-1EB763F88B54}" srcOrd="0" destOrd="0" presId="urn:microsoft.com/office/officeart/2009/3/layout/HorizontalOrganizationChart"/>
    <dgm:cxn modelId="{B8DA9DFD-8FD4-5347-9AD9-66A0AFF31F90}" type="presParOf" srcId="{617FCD21-501E-5D4A-B8E4-040F760C1A7D}" destId="{943DF5E4-C1A4-4F4C-9F03-E5774293B028}" srcOrd="1" destOrd="0" presId="urn:microsoft.com/office/officeart/2009/3/layout/HorizontalOrganizationChart"/>
    <dgm:cxn modelId="{69DBB29F-8C91-7943-93BA-D62597F267B8}" type="presParOf" srcId="{FC4B8671-FBCF-804C-9E83-6012BACD12DA}" destId="{39BC9F8C-DD69-5D40-941C-DA7DC44FF2EF}" srcOrd="1" destOrd="0" presId="urn:microsoft.com/office/officeart/2009/3/layout/HorizontalOrganizationChart"/>
    <dgm:cxn modelId="{D462D396-6902-43E4-9EA8-0D62267EAC9F}" type="presParOf" srcId="{39BC9F8C-DD69-5D40-941C-DA7DC44FF2EF}" destId="{72994465-0EF0-4DE2-A03C-EBAD7B9CF0F9}" srcOrd="0" destOrd="0" presId="urn:microsoft.com/office/officeart/2009/3/layout/HorizontalOrganizationChart"/>
    <dgm:cxn modelId="{DD6C5D99-CB1A-4752-9A5D-93FCC59039B6}" type="presParOf" srcId="{39BC9F8C-DD69-5D40-941C-DA7DC44FF2EF}" destId="{E4372F02-D770-4370-930C-C124425D4D43}" srcOrd="1" destOrd="0" presId="urn:microsoft.com/office/officeart/2009/3/layout/HorizontalOrganizationChart"/>
    <dgm:cxn modelId="{EBA79C90-13BF-4F8A-9EDB-45A179D6EB4C}" type="presParOf" srcId="{E4372F02-D770-4370-930C-C124425D4D43}" destId="{602F8F82-8471-4F26-87A6-3461D0CAB285}" srcOrd="0" destOrd="0" presId="urn:microsoft.com/office/officeart/2009/3/layout/HorizontalOrganizationChart"/>
    <dgm:cxn modelId="{6DFC5B40-9D10-4B1E-8E80-E3A99A14BD44}" type="presParOf" srcId="{602F8F82-8471-4F26-87A6-3461D0CAB285}" destId="{97919515-38B4-4AB6-9881-0679BB83FF56}" srcOrd="0" destOrd="0" presId="urn:microsoft.com/office/officeart/2009/3/layout/HorizontalOrganizationChart"/>
    <dgm:cxn modelId="{05D15FE0-38B0-4A36-8825-90D5DD24FF67}" type="presParOf" srcId="{602F8F82-8471-4F26-87A6-3461D0CAB285}" destId="{A609B420-DD40-4608-88A8-9460000CEB83}" srcOrd="1" destOrd="0" presId="urn:microsoft.com/office/officeart/2009/3/layout/HorizontalOrganizationChart"/>
    <dgm:cxn modelId="{73ECAD4D-BCE5-4277-B7DB-AFB627CCBFE4}" type="presParOf" srcId="{E4372F02-D770-4370-930C-C124425D4D43}" destId="{AD9850EC-3C78-48BC-BEC1-531DD0C95DD1}" srcOrd="1" destOrd="0" presId="urn:microsoft.com/office/officeart/2009/3/layout/HorizontalOrganizationChart"/>
    <dgm:cxn modelId="{836E39F7-2DBA-415E-8483-456A460286B6}" type="presParOf" srcId="{AD9850EC-3C78-48BC-BEC1-531DD0C95DD1}" destId="{34171A98-B53D-4C7A-A1BB-C3121E1D7C20}" srcOrd="0" destOrd="0" presId="urn:microsoft.com/office/officeart/2009/3/layout/HorizontalOrganizationChart"/>
    <dgm:cxn modelId="{361899E4-1781-452D-B677-73117F3FEF05}" type="presParOf" srcId="{AD9850EC-3C78-48BC-BEC1-531DD0C95DD1}" destId="{41B301E0-B93B-4AC8-8333-5AE0C2F4EC50}" srcOrd="1" destOrd="0" presId="urn:microsoft.com/office/officeart/2009/3/layout/HorizontalOrganizationChart"/>
    <dgm:cxn modelId="{3B96570B-5A32-4CD6-89B4-EF0B77159F04}" type="presParOf" srcId="{41B301E0-B93B-4AC8-8333-5AE0C2F4EC50}" destId="{0A65AE13-AF6F-43C9-B4FA-CBCCB2DD6FB6}" srcOrd="0" destOrd="0" presId="urn:microsoft.com/office/officeart/2009/3/layout/HorizontalOrganizationChart"/>
    <dgm:cxn modelId="{C0BDD158-7010-4767-B561-C02F75882244}" type="presParOf" srcId="{0A65AE13-AF6F-43C9-B4FA-CBCCB2DD6FB6}" destId="{635F0D13-4A45-4FAD-B216-7E50539D00A7}" srcOrd="0" destOrd="0" presId="urn:microsoft.com/office/officeart/2009/3/layout/HorizontalOrganizationChart"/>
    <dgm:cxn modelId="{D3F6BFE2-260B-409E-9C92-306FC2B38DF6}" type="presParOf" srcId="{0A65AE13-AF6F-43C9-B4FA-CBCCB2DD6FB6}" destId="{C1FEAA9A-C8CE-44BC-A1CE-E7DE2DF1FBCC}" srcOrd="1" destOrd="0" presId="urn:microsoft.com/office/officeart/2009/3/layout/HorizontalOrganizationChart"/>
    <dgm:cxn modelId="{CAAF677B-E092-4F21-A8DC-FBCA95CA08B1}" type="presParOf" srcId="{41B301E0-B93B-4AC8-8333-5AE0C2F4EC50}" destId="{E8D9B903-6CBB-49C6-A9A7-3B7E54A01826}" srcOrd="1" destOrd="0" presId="urn:microsoft.com/office/officeart/2009/3/layout/HorizontalOrganizationChart"/>
    <dgm:cxn modelId="{C356EFB3-0B17-4073-99F7-3DE92D608B56}" type="presParOf" srcId="{41B301E0-B93B-4AC8-8333-5AE0C2F4EC50}" destId="{1C38D032-170F-43BA-A202-404936602A71}" srcOrd="2" destOrd="0" presId="urn:microsoft.com/office/officeart/2009/3/layout/HorizontalOrganizationChart"/>
    <dgm:cxn modelId="{580E9A76-F43D-463C-9C59-6F2C9F39639F}" type="presParOf" srcId="{E4372F02-D770-4370-930C-C124425D4D43}" destId="{E68C9F3D-0CA4-4E3C-9B78-0F1344BAF627}" srcOrd="2" destOrd="0" presId="urn:microsoft.com/office/officeart/2009/3/layout/HorizontalOrganizationChart"/>
    <dgm:cxn modelId="{869E72A0-C5A7-4021-91ED-9AC29F2F64A9}" type="presParOf" srcId="{39BC9F8C-DD69-5D40-941C-DA7DC44FF2EF}" destId="{D76A0960-C274-41CB-9243-32CBB53538B3}" srcOrd="2" destOrd="0" presId="urn:microsoft.com/office/officeart/2009/3/layout/HorizontalOrganizationChart"/>
    <dgm:cxn modelId="{B368C872-FBCA-4184-9EBE-BFD09D472E3B}" type="presParOf" srcId="{39BC9F8C-DD69-5D40-941C-DA7DC44FF2EF}" destId="{FCFF2218-8F18-496C-B326-6423FA6B9A14}" srcOrd="3" destOrd="0" presId="urn:microsoft.com/office/officeart/2009/3/layout/HorizontalOrganizationChart"/>
    <dgm:cxn modelId="{CF8996FD-E7E5-4013-B506-B1ADBBB5D9BA}" type="presParOf" srcId="{FCFF2218-8F18-496C-B326-6423FA6B9A14}" destId="{297E5360-DABF-4BCE-B156-DAFB78D9250D}" srcOrd="0" destOrd="0" presId="urn:microsoft.com/office/officeart/2009/3/layout/HorizontalOrganizationChart"/>
    <dgm:cxn modelId="{8E2BA97C-0C75-4444-808E-D7887453E0FC}" type="presParOf" srcId="{297E5360-DABF-4BCE-B156-DAFB78D9250D}" destId="{2124CF08-C698-4D6E-9737-11C65AC368D4}" srcOrd="0" destOrd="0" presId="urn:microsoft.com/office/officeart/2009/3/layout/HorizontalOrganizationChart"/>
    <dgm:cxn modelId="{3630CA49-A156-485D-ABA3-7BD0DDF546B3}" type="presParOf" srcId="{297E5360-DABF-4BCE-B156-DAFB78D9250D}" destId="{BA671927-8768-4068-B827-47535368A960}" srcOrd="1" destOrd="0" presId="urn:microsoft.com/office/officeart/2009/3/layout/HorizontalOrganizationChart"/>
    <dgm:cxn modelId="{7D5A7FB4-37FE-4369-8CD1-C9B8C0127BE2}" type="presParOf" srcId="{FCFF2218-8F18-496C-B326-6423FA6B9A14}" destId="{4D2C0AB5-D467-48EE-B858-B3EDE22F8378}" srcOrd="1" destOrd="0" presId="urn:microsoft.com/office/officeart/2009/3/layout/HorizontalOrganizationChart"/>
    <dgm:cxn modelId="{3AA2F593-4721-45E3-91D2-77EA3856F922}" type="presParOf" srcId="{4D2C0AB5-D467-48EE-B858-B3EDE22F8378}" destId="{A320FF17-EF14-4E9F-A3D0-2225DEA90F58}" srcOrd="0" destOrd="0" presId="urn:microsoft.com/office/officeart/2009/3/layout/HorizontalOrganizationChart"/>
    <dgm:cxn modelId="{AF58BE6A-166B-493D-8903-2DF68F152A76}" type="presParOf" srcId="{4D2C0AB5-D467-48EE-B858-B3EDE22F8378}" destId="{08702631-17D1-4A55-9E4D-38FDE5D3C9F2}" srcOrd="1" destOrd="0" presId="urn:microsoft.com/office/officeart/2009/3/layout/HorizontalOrganizationChart"/>
    <dgm:cxn modelId="{E09A93D5-965E-4483-A7AA-41594CE10D88}" type="presParOf" srcId="{08702631-17D1-4A55-9E4D-38FDE5D3C9F2}" destId="{5E1859DC-CA24-4B1B-8D1C-7EDE067E2B37}" srcOrd="0" destOrd="0" presId="urn:microsoft.com/office/officeart/2009/3/layout/HorizontalOrganizationChart"/>
    <dgm:cxn modelId="{654EA814-4CFB-436E-BBC3-23F1B164D364}" type="presParOf" srcId="{5E1859DC-CA24-4B1B-8D1C-7EDE067E2B37}" destId="{30C49B0E-51F3-4FD9-89FE-328C485AD34B}" srcOrd="0" destOrd="0" presId="urn:microsoft.com/office/officeart/2009/3/layout/HorizontalOrganizationChart"/>
    <dgm:cxn modelId="{893B131E-686A-4124-98D0-3A15B17B8AAF}" type="presParOf" srcId="{5E1859DC-CA24-4B1B-8D1C-7EDE067E2B37}" destId="{C6712DB3-30A0-4BD6-8C3D-982DAF4C00FF}" srcOrd="1" destOrd="0" presId="urn:microsoft.com/office/officeart/2009/3/layout/HorizontalOrganizationChart"/>
    <dgm:cxn modelId="{F57FF04C-606C-41E6-8CDD-330894D67B40}" type="presParOf" srcId="{08702631-17D1-4A55-9E4D-38FDE5D3C9F2}" destId="{95AB9AF8-5DDF-44F1-983B-35582C3048BA}" srcOrd="1" destOrd="0" presId="urn:microsoft.com/office/officeart/2009/3/layout/HorizontalOrganizationChart"/>
    <dgm:cxn modelId="{2C47E003-626D-4356-A408-7D6944486FDF}" type="presParOf" srcId="{08702631-17D1-4A55-9E4D-38FDE5D3C9F2}" destId="{3ACFA1CE-C185-4AC1-B6B6-E9CFA480F02E}" srcOrd="2" destOrd="0" presId="urn:microsoft.com/office/officeart/2009/3/layout/HorizontalOrganizationChart"/>
    <dgm:cxn modelId="{B7C5A2D8-82B5-49C3-B6E5-26746212BF57}" type="presParOf" srcId="{FCFF2218-8F18-496C-B326-6423FA6B9A14}" destId="{C275336E-AAF6-4A90-929A-80C070369CE4}" srcOrd="2" destOrd="0" presId="urn:microsoft.com/office/officeart/2009/3/layout/HorizontalOrganizationChart"/>
    <dgm:cxn modelId="{FE9B971D-1D14-4177-A897-10BC5C3E01E8}" type="presParOf" srcId="{39BC9F8C-DD69-5D40-941C-DA7DC44FF2EF}" destId="{68BF824B-2E74-4146-82B5-47207C62F9F1}" srcOrd="4" destOrd="0" presId="urn:microsoft.com/office/officeart/2009/3/layout/HorizontalOrganizationChart"/>
    <dgm:cxn modelId="{E5FF4CB7-4160-4E04-9C6B-110312F1C50C}" type="presParOf" srcId="{39BC9F8C-DD69-5D40-941C-DA7DC44FF2EF}" destId="{60896F84-3ACE-4B30-94C0-2C481B1247DE}" srcOrd="5" destOrd="0" presId="urn:microsoft.com/office/officeart/2009/3/layout/HorizontalOrganizationChart"/>
    <dgm:cxn modelId="{74B07BE0-779B-45EF-BEC7-066A95ED95AB}" type="presParOf" srcId="{60896F84-3ACE-4B30-94C0-2C481B1247DE}" destId="{5C8D10EE-0DCF-4764-B19B-8B45E1C85FB1}" srcOrd="0" destOrd="0" presId="urn:microsoft.com/office/officeart/2009/3/layout/HorizontalOrganizationChart"/>
    <dgm:cxn modelId="{61B87892-F2EC-4F74-9588-C346015DE9E8}" type="presParOf" srcId="{5C8D10EE-0DCF-4764-B19B-8B45E1C85FB1}" destId="{3316F6BC-9746-40B9-925F-A9596F5B076C}" srcOrd="0" destOrd="0" presId="urn:microsoft.com/office/officeart/2009/3/layout/HorizontalOrganizationChart"/>
    <dgm:cxn modelId="{B0F2FF71-0A2E-4754-BAC4-E6A58B375B78}" type="presParOf" srcId="{5C8D10EE-0DCF-4764-B19B-8B45E1C85FB1}" destId="{87F3397F-EDCF-43F8-ACC3-B1E2761B8D0A}" srcOrd="1" destOrd="0" presId="urn:microsoft.com/office/officeart/2009/3/layout/HorizontalOrganizationChart"/>
    <dgm:cxn modelId="{9136FD60-F5C7-4B5A-B944-0A535E1DB104}" type="presParOf" srcId="{60896F84-3ACE-4B30-94C0-2C481B1247DE}" destId="{6F83EB94-C733-44D7-8184-4BB74D52DF0C}" srcOrd="1" destOrd="0" presId="urn:microsoft.com/office/officeart/2009/3/layout/HorizontalOrganizationChart"/>
    <dgm:cxn modelId="{ECE8702C-89E5-4D5F-83CC-8FA8621172FA}" type="presParOf" srcId="{6F83EB94-C733-44D7-8184-4BB74D52DF0C}" destId="{EB71749B-08DE-4436-B72E-04AFA38E95AF}" srcOrd="0" destOrd="0" presId="urn:microsoft.com/office/officeart/2009/3/layout/HorizontalOrganizationChart"/>
    <dgm:cxn modelId="{462D7709-FCC4-4822-8023-238A0766DECA}" type="presParOf" srcId="{6F83EB94-C733-44D7-8184-4BB74D52DF0C}" destId="{C0165C7A-D97E-4C06-AFFB-2302172A7E1F}" srcOrd="1" destOrd="0" presId="urn:microsoft.com/office/officeart/2009/3/layout/HorizontalOrganizationChart"/>
    <dgm:cxn modelId="{A440BC14-168B-42AA-8E76-FEC69C34EAE2}" type="presParOf" srcId="{C0165C7A-D97E-4C06-AFFB-2302172A7E1F}" destId="{2BC2840C-2DBF-412A-B11A-93CC5DC92562}" srcOrd="0" destOrd="0" presId="urn:microsoft.com/office/officeart/2009/3/layout/HorizontalOrganizationChart"/>
    <dgm:cxn modelId="{CAC44D77-DFBC-4D50-8E85-0388ACF1C33F}" type="presParOf" srcId="{2BC2840C-2DBF-412A-B11A-93CC5DC92562}" destId="{F86EB31F-08F9-4451-ACF2-A229CC712D3B}" srcOrd="0" destOrd="0" presId="urn:microsoft.com/office/officeart/2009/3/layout/HorizontalOrganizationChart"/>
    <dgm:cxn modelId="{2A16416E-1BB3-4A32-9D7E-58FFDD5118D5}" type="presParOf" srcId="{2BC2840C-2DBF-412A-B11A-93CC5DC92562}" destId="{F6110594-4908-49CF-93EC-0AC1D1C1972C}" srcOrd="1" destOrd="0" presId="urn:microsoft.com/office/officeart/2009/3/layout/HorizontalOrganizationChart"/>
    <dgm:cxn modelId="{877BAF97-A33B-4BD6-9598-C74D33F32628}" type="presParOf" srcId="{C0165C7A-D97E-4C06-AFFB-2302172A7E1F}" destId="{00C285C4-713B-48C9-8AD5-546CD01C1F4E}" srcOrd="1" destOrd="0" presId="urn:microsoft.com/office/officeart/2009/3/layout/HorizontalOrganizationChart"/>
    <dgm:cxn modelId="{25D8B6CE-C5A6-4482-8164-57D53E8A3E0C}" type="presParOf" srcId="{C0165C7A-D97E-4C06-AFFB-2302172A7E1F}" destId="{D01A05D1-999E-4A7C-9D7B-574319DE5BDA}" srcOrd="2" destOrd="0" presId="urn:microsoft.com/office/officeart/2009/3/layout/HorizontalOrganizationChart"/>
    <dgm:cxn modelId="{472F4D6F-545D-4361-81CA-D456BCF4F2DD}" type="presParOf" srcId="{60896F84-3ACE-4B30-94C0-2C481B1247DE}" destId="{315EA090-E299-4A37-9759-A30417D38D4A}" srcOrd="2" destOrd="0" presId="urn:microsoft.com/office/officeart/2009/3/layout/HorizontalOrganizationChart"/>
    <dgm:cxn modelId="{055492BE-3EA2-784A-B861-FD7BD42DEA54}" type="presParOf" srcId="{FC4B8671-FBCF-804C-9E83-6012BACD12DA}" destId="{3611FAB4-4D84-DD45-8689-186250C482C1}" srcOrd="2" destOrd="0" presId="urn:microsoft.com/office/officeart/2009/3/layout/HorizontalOrganizationChart"/>
    <dgm:cxn modelId="{8F58D468-A66C-7045-9B6A-3AC1D684BFEA}" type="presParOf" srcId="{A7B74A4D-B558-1B47-8286-CD66F1B9AC64}" destId="{1D72CB07-81F8-B24C-AFE2-C3C71881886B}" srcOrd="2" destOrd="0" presId="urn:microsoft.com/office/officeart/2009/3/layout/HorizontalOrganizationChart"/>
    <dgm:cxn modelId="{63BDA1DB-CD9A-0947-9D28-C7621EB20FB6}" type="presParOf" srcId="{A7B74A4D-B558-1B47-8286-CD66F1B9AC64}" destId="{DFA3AD6D-D40B-324E-A9EF-D2B6093681D0}" srcOrd="3" destOrd="0" presId="urn:microsoft.com/office/officeart/2009/3/layout/HorizontalOrganizationChart"/>
    <dgm:cxn modelId="{B7F2F47E-6904-E147-BFBB-A5F63E23A11E}" type="presParOf" srcId="{DFA3AD6D-D40B-324E-A9EF-D2B6093681D0}" destId="{6167A8A2-94EA-D842-A1CD-516B5E1C07A3}" srcOrd="0" destOrd="0" presId="urn:microsoft.com/office/officeart/2009/3/layout/HorizontalOrganizationChart"/>
    <dgm:cxn modelId="{F511C81E-081D-6141-9740-755B159C82C9}" type="presParOf" srcId="{6167A8A2-94EA-D842-A1CD-516B5E1C07A3}" destId="{EC252678-811D-EB44-B404-A12CE640B98E}" srcOrd="0" destOrd="0" presId="urn:microsoft.com/office/officeart/2009/3/layout/HorizontalOrganizationChart"/>
    <dgm:cxn modelId="{17D8CADC-7CDA-2149-BE98-E1ED9DDD8DC2}" type="presParOf" srcId="{6167A8A2-94EA-D842-A1CD-516B5E1C07A3}" destId="{ADE77A14-BA89-7C42-B8AB-02AB8F85832E}" srcOrd="1" destOrd="0" presId="urn:microsoft.com/office/officeart/2009/3/layout/HorizontalOrganizationChart"/>
    <dgm:cxn modelId="{80ECEF75-C29D-2F43-96DA-487480C27764}" type="presParOf" srcId="{DFA3AD6D-D40B-324E-A9EF-D2B6093681D0}" destId="{BC6B7465-DC83-5F4B-B5A0-80A63BD0E76A}" srcOrd="1" destOrd="0" presId="urn:microsoft.com/office/officeart/2009/3/layout/HorizontalOrganizationChart"/>
    <dgm:cxn modelId="{4AC13E90-0B33-49EE-89EC-FC00CE2034F6}" type="presParOf" srcId="{BC6B7465-DC83-5F4B-B5A0-80A63BD0E76A}" destId="{9FAFB064-F255-4508-BC50-3581DC187205}" srcOrd="0" destOrd="0" presId="urn:microsoft.com/office/officeart/2009/3/layout/HorizontalOrganizationChart"/>
    <dgm:cxn modelId="{6AA25861-186D-4FB1-A74A-DEF809D50178}" type="presParOf" srcId="{BC6B7465-DC83-5F4B-B5A0-80A63BD0E76A}" destId="{FC9F5BD0-1D44-4947-98B3-3BD18441305D}" srcOrd="1" destOrd="0" presId="urn:microsoft.com/office/officeart/2009/3/layout/HorizontalOrganizationChart"/>
    <dgm:cxn modelId="{99DF0EC3-3953-4942-8445-A8DC8D31F7BF}" type="presParOf" srcId="{FC9F5BD0-1D44-4947-98B3-3BD18441305D}" destId="{97E8BBBA-3A97-44BB-8205-B2620CFF9AAC}" srcOrd="0" destOrd="0" presId="urn:microsoft.com/office/officeart/2009/3/layout/HorizontalOrganizationChart"/>
    <dgm:cxn modelId="{1A236564-4DF9-45E1-9F00-B8B81B2459A8}" type="presParOf" srcId="{97E8BBBA-3A97-44BB-8205-B2620CFF9AAC}" destId="{E85AAEBC-6E3D-44B3-9CD2-15FAC2052F4B}" srcOrd="0" destOrd="0" presId="urn:microsoft.com/office/officeart/2009/3/layout/HorizontalOrganizationChart"/>
    <dgm:cxn modelId="{0CB53A5E-1812-48E0-ABED-62C4EC9BDB88}" type="presParOf" srcId="{97E8BBBA-3A97-44BB-8205-B2620CFF9AAC}" destId="{4DEC973B-DF2F-4907-8B90-C667CE93D5B4}" srcOrd="1" destOrd="0" presId="urn:microsoft.com/office/officeart/2009/3/layout/HorizontalOrganizationChart"/>
    <dgm:cxn modelId="{5EA073CA-304A-4FBA-BE16-02898A5ED32A}" type="presParOf" srcId="{FC9F5BD0-1D44-4947-98B3-3BD18441305D}" destId="{D548E71A-E0F4-4BC9-B740-B4372E609EF4}" srcOrd="1" destOrd="0" presId="urn:microsoft.com/office/officeart/2009/3/layout/HorizontalOrganizationChart"/>
    <dgm:cxn modelId="{65A95916-6809-442F-AC65-B7C35C6DCCBF}" type="presParOf" srcId="{D548E71A-E0F4-4BC9-B740-B4372E609EF4}" destId="{74AE8583-6129-4415-BE4E-B1633529C3FC}" srcOrd="0" destOrd="0" presId="urn:microsoft.com/office/officeart/2009/3/layout/HorizontalOrganizationChart"/>
    <dgm:cxn modelId="{AF82F436-52FB-4F18-8AC0-21054ED8E1B2}" type="presParOf" srcId="{D548E71A-E0F4-4BC9-B740-B4372E609EF4}" destId="{EB167100-EF08-4F40-BF7D-49234C2F0B17}" srcOrd="1" destOrd="0" presId="urn:microsoft.com/office/officeart/2009/3/layout/HorizontalOrganizationChart"/>
    <dgm:cxn modelId="{E03644C4-B685-4B7E-999F-E81B5287CBAF}" type="presParOf" srcId="{EB167100-EF08-4F40-BF7D-49234C2F0B17}" destId="{B1D47EAB-16D4-4CCA-BCB3-09A176D3EBBB}" srcOrd="0" destOrd="0" presId="urn:microsoft.com/office/officeart/2009/3/layout/HorizontalOrganizationChart"/>
    <dgm:cxn modelId="{00485E42-7EBE-4309-9AB7-11C666CD6CDB}" type="presParOf" srcId="{B1D47EAB-16D4-4CCA-BCB3-09A176D3EBBB}" destId="{4651D761-65B3-4ED8-9396-5CE7134CB3FB}" srcOrd="0" destOrd="0" presId="urn:microsoft.com/office/officeart/2009/3/layout/HorizontalOrganizationChart"/>
    <dgm:cxn modelId="{2B7AA42E-72B9-4E84-8C48-AC3DEEA18BD5}" type="presParOf" srcId="{B1D47EAB-16D4-4CCA-BCB3-09A176D3EBBB}" destId="{C56D4773-2C75-4A9A-A0F7-7D7331FC2BDD}" srcOrd="1" destOrd="0" presId="urn:microsoft.com/office/officeart/2009/3/layout/HorizontalOrganizationChart"/>
    <dgm:cxn modelId="{AB01E90D-5CDF-4560-A034-636EFE7535B0}" type="presParOf" srcId="{EB167100-EF08-4F40-BF7D-49234C2F0B17}" destId="{0E200FFD-1382-491B-938C-264FAA5BA46E}" srcOrd="1" destOrd="0" presId="urn:microsoft.com/office/officeart/2009/3/layout/HorizontalOrganizationChart"/>
    <dgm:cxn modelId="{0B1BB980-1657-4F11-8246-5D3819B5742E}" type="presParOf" srcId="{EB167100-EF08-4F40-BF7D-49234C2F0B17}" destId="{C9098B10-DA28-4085-8ED1-77903D35025D}" srcOrd="2" destOrd="0" presId="urn:microsoft.com/office/officeart/2009/3/layout/HorizontalOrganizationChart"/>
    <dgm:cxn modelId="{DC78369C-0DAB-4812-BFAE-4204D247B55F}" type="presParOf" srcId="{FC9F5BD0-1D44-4947-98B3-3BD18441305D}" destId="{D80D0D86-D7D7-4344-A198-6A044064E3FB}" srcOrd="2" destOrd="0" presId="urn:microsoft.com/office/officeart/2009/3/layout/HorizontalOrganizationChart"/>
    <dgm:cxn modelId="{8433FF3F-7199-40FE-88E0-C2C276E6F1FC}" type="presParOf" srcId="{BC6B7465-DC83-5F4B-B5A0-80A63BD0E76A}" destId="{3E2B0AF1-33A5-4CD3-A31D-794C95FBD8C5}" srcOrd="2" destOrd="0" presId="urn:microsoft.com/office/officeart/2009/3/layout/HorizontalOrganizationChart"/>
    <dgm:cxn modelId="{4609BB19-82E7-4219-889F-36B2C2A1C29F}" type="presParOf" srcId="{BC6B7465-DC83-5F4B-B5A0-80A63BD0E76A}" destId="{39332F08-8356-42ED-B584-9594C70A49ED}" srcOrd="3" destOrd="0" presId="urn:microsoft.com/office/officeart/2009/3/layout/HorizontalOrganizationChart"/>
    <dgm:cxn modelId="{FA52ECAE-63B7-4D7B-B8B8-258F26C31E41}" type="presParOf" srcId="{39332F08-8356-42ED-B584-9594C70A49ED}" destId="{03F976B7-82FC-4E77-82C6-00175E8E2CAA}" srcOrd="0" destOrd="0" presId="urn:microsoft.com/office/officeart/2009/3/layout/HorizontalOrganizationChart"/>
    <dgm:cxn modelId="{1057E037-6C1D-4DB8-A2F3-D8B02648D042}" type="presParOf" srcId="{03F976B7-82FC-4E77-82C6-00175E8E2CAA}" destId="{50D1E85A-5583-4741-9702-BDBFCB0087FD}" srcOrd="0" destOrd="0" presId="urn:microsoft.com/office/officeart/2009/3/layout/HorizontalOrganizationChart"/>
    <dgm:cxn modelId="{8138A53D-D980-4C8B-AFE2-CD676FE1F2EC}" type="presParOf" srcId="{03F976B7-82FC-4E77-82C6-00175E8E2CAA}" destId="{CDC8D757-F407-4B0B-83BE-65459C283E8A}" srcOrd="1" destOrd="0" presId="urn:microsoft.com/office/officeart/2009/3/layout/HorizontalOrganizationChart"/>
    <dgm:cxn modelId="{74CB40BB-7F04-470D-B464-07F33BF0C6D8}" type="presParOf" srcId="{39332F08-8356-42ED-B584-9594C70A49ED}" destId="{A6776EE3-0588-4CB0-B6BF-B5B14C3AADDC}" srcOrd="1" destOrd="0" presId="urn:microsoft.com/office/officeart/2009/3/layout/HorizontalOrganizationChart"/>
    <dgm:cxn modelId="{6D64D2D3-9055-458D-8161-F182BA0E7927}" type="presParOf" srcId="{A6776EE3-0588-4CB0-B6BF-B5B14C3AADDC}" destId="{6FE21D08-AB2C-4A91-BE3D-38736210040C}" srcOrd="0" destOrd="0" presId="urn:microsoft.com/office/officeart/2009/3/layout/HorizontalOrganizationChart"/>
    <dgm:cxn modelId="{D1409BA3-30F5-4E70-ACA2-B1E5990556E5}" type="presParOf" srcId="{A6776EE3-0588-4CB0-B6BF-B5B14C3AADDC}" destId="{77D821F0-ABB1-44FB-8913-FD4D5FC4A780}" srcOrd="1" destOrd="0" presId="urn:microsoft.com/office/officeart/2009/3/layout/HorizontalOrganizationChart"/>
    <dgm:cxn modelId="{F43CCD4F-5E80-4FD5-BBD8-5A8933EC86C2}" type="presParOf" srcId="{77D821F0-ABB1-44FB-8913-FD4D5FC4A780}" destId="{1202E1BF-4C2D-494F-BD31-262DAF7242BC}" srcOrd="0" destOrd="0" presId="urn:microsoft.com/office/officeart/2009/3/layout/HorizontalOrganizationChart"/>
    <dgm:cxn modelId="{EF47CE47-E0DE-4094-83B5-C7B39F65C466}" type="presParOf" srcId="{1202E1BF-4C2D-494F-BD31-262DAF7242BC}" destId="{CCF78C3B-1029-4B8B-AB14-160FE8DBB73B}" srcOrd="0" destOrd="0" presId="urn:microsoft.com/office/officeart/2009/3/layout/HorizontalOrganizationChart"/>
    <dgm:cxn modelId="{F870789E-4986-4F6A-9F0F-3605F1E8C765}" type="presParOf" srcId="{1202E1BF-4C2D-494F-BD31-262DAF7242BC}" destId="{30404C39-7BAD-4B96-9A7D-D0D2ECF2875D}" srcOrd="1" destOrd="0" presId="urn:microsoft.com/office/officeart/2009/3/layout/HorizontalOrganizationChart"/>
    <dgm:cxn modelId="{CB0F1F4F-39A0-4E0C-9320-BCF05D91A04F}" type="presParOf" srcId="{77D821F0-ABB1-44FB-8913-FD4D5FC4A780}" destId="{D9E841EE-EEB4-48DB-9259-F11EBCDA5DDF}" srcOrd="1" destOrd="0" presId="urn:microsoft.com/office/officeart/2009/3/layout/HorizontalOrganizationChart"/>
    <dgm:cxn modelId="{63F2A7CC-95BF-40F8-98F6-2E95FF76BBDA}" type="presParOf" srcId="{77D821F0-ABB1-44FB-8913-FD4D5FC4A780}" destId="{EE88913E-205C-4E9C-B85D-8E9001CC6611}" srcOrd="2" destOrd="0" presId="urn:microsoft.com/office/officeart/2009/3/layout/HorizontalOrganizationChart"/>
    <dgm:cxn modelId="{DF28B38E-4564-435E-BE70-E931F0479A66}" type="presParOf" srcId="{39332F08-8356-42ED-B584-9594C70A49ED}" destId="{4DE3C566-8F8F-4B77-817B-1F9517CB6303}" srcOrd="2" destOrd="0" presId="urn:microsoft.com/office/officeart/2009/3/layout/HorizontalOrganizationChart"/>
    <dgm:cxn modelId="{E85C1223-5E81-4AAD-A054-3560AF402DB9}" type="presParOf" srcId="{BC6B7465-DC83-5F4B-B5A0-80A63BD0E76A}" destId="{4CDEA281-E899-4D46-8A0A-B6F1538303CF}" srcOrd="4" destOrd="0" presId="urn:microsoft.com/office/officeart/2009/3/layout/HorizontalOrganizationChart"/>
    <dgm:cxn modelId="{53B36673-703D-4C52-B87D-520AE8DB81D4}" type="presParOf" srcId="{BC6B7465-DC83-5F4B-B5A0-80A63BD0E76A}" destId="{64FB35AB-1E1F-48DC-A4BF-807DBCC35B70}" srcOrd="5" destOrd="0" presId="urn:microsoft.com/office/officeart/2009/3/layout/HorizontalOrganizationChart"/>
    <dgm:cxn modelId="{3C56E342-11A4-43F2-9041-172DCDCB084D}" type="presParOf" srcId="{64FB35AB-1E1F-48DC-A4BF-807DBCC35B70}" destId="{CDBF692F-C11E-4B70-85A0-D75B15D119A1}" srcOrd="0" destOrd="0" presId="urn:microsoft.com/office/officeart/2009/3/layout/HorizontalOrganizationChart"/>
    <dgm:cxn modelId="{40C65D55-8E72-41DB-A0BE-6CE10D1645BA}" type="presParOf" srcId="{CDBF692F-C11E-4B70-85A0-D75B15D119A1}" destId="{DA356D2F-40CA-496B-A952-FF4ACCAFE6FD}" srcOrd="0" destOrd="0" presId="urn:microsoft.com/office/officeart/2009/3/layout/HorizontalOrganizationChart"/>
    <dgm:cxn modelId="{658DA74B-8DA9-42EA-B6D4-FC3BFAAF3A42}" type="presParOf" srcId="{CDBF692F-C11E-4B70-85A0-D75B15D119A1}" destId="{7098F10E-7916-43CB-9341-218B17E604FE}" srcOrd="1" destOrd="0" presId="urn:microsoft.com/office/officeart/2009/3/layout/HorizontalOrganizationChart"/>
    <dgm:cxn modelId="{BFF4505B-50E6-4444-97D7-E5067A874124}" type="presParOf" srcId="{64FB35AB-1E1F-48DC-A4BF-807DBCC35B70}" destId="{C040F4F8-497D-4B5E-9D68-617963CFF2AF}" srcOrd="1" destOrd="0" presId="urn:microsoft.com/office/officeart/2009/3/layout/HorizontalOrganizationChart"/>
    <dgm:cxn modelId="{68F9839B-43FC-4954-82DA-063B064E873C}" type="presParOf" srcId="{C040F4F8-497D-4B5E-9D68-617963CFF2AF}" destId="{759004D2-2772-4FEE-8621-AFF5D1260B63}" srcOrd="0" destOrd="0" presId="urn:microsoft.com/office/officeart/2009/3/layout/HorizontalOrganizationChart"/>
    <dgm:cxn modelId="{903AC2AA-FD63-4360-B015-E73CAA7E9C16}" type="presParOf" srcId="{C040F4F8-497D-4B5E-9D68-617963CFF2AF}" destId="{83E69E34-DF62-4087-9D9B-6E3F03D82379}" srcOrd="1" destOrd="0" presId="urn:microsoft.com/office/officeart/2009/3/layout/HorizontalOrganizationChart"/>
    <dgm:cxn modelId="{897DBFA5-1492-49F5-93FD-7386D520BDE6}" type="presParOf" srcId="{83E69E34-DF62-4087-9D9B-6E3F03D82379}" destId="{8877B10E-1D5F-4D11-B387-2E4E597BF555}" srcOrd="0" destOrd="0" presId="urn:microsoft.com/office/officeart/2009/3/layout/HorizontalOrganizationChart"/>
    <dgm:cxn modelId="{8617EED9-552D-487D-A4FD-8878A6235EDB}" type="presParOf" srcId="{8877B10E-1D5F-4D11-B387-2E4E597BF555}" destId="{E4892F17-9053-4DDA-B7E7-681453959FF5}" srcOrd="0" destOrd="0" presId="urn:microsoft.com/office/officeart/2009/3/layout/HorizontalOrganizationChart"/>
    <dgm:cxn modelId="{983AB20C-69D0-4A6D-896B-F5D2310A26EA}" type="presParOf" srcId="{8877B10E-1D5F-4D11-B387-2E4E597BF555}" destId="{B6CE7027-2640-450B-B317-23EAB3AA695F}" srcOrd="1" destOrd="0" presId="urn:microsoft.com/office/officeart/2009/3/layout/HorizontalOrganizationChart"/>
    <dgm:cxn modelId="{FC24031A-17CA-4D40-81ED-874493E03FB4}" type="presParOf" srcId="{83E69E34-DF62-4087-9D9B-6E3F03D82379}" destId="{FDA31C53-CF88-48CD-AF34-5723DEC4542B}" srcOrd="1" destOrd="0" presId="urn:microsoft.com/office/officeart/2009/3/layout/HorizontalOrganizationChart"/>
    <dgm:cxn modelId="{1D5D5E30-F7F7-4B8C-96DD-5EC05FE90D55}" type="presParOf" srcId="{83E69E34-DF62-4087-9D9B-6E3F03D82379}" destId="{463BDF5B-E08C-4E9E-912A-30F1FD7DE1EA}" srcOrd="2" destOrd="0" presId="urn:microsoft.com/office/officeart/2009/3/layout/HorizontalOrganizationChart"/>
    <dgm:cxn modelId="{9AFB66E7-06D1-4F24-AFA2-01D6C7A40C27}" type="presParOf" srcId="{64FB35AB-1E1F-48DC-A4BF-807DBCC35B70}" destId="{5A6E89EE-A429-4474-9A9C-3B61006150CC}" srcOrd="2" destOrd="0" presId="urn:microsoft.com/office/officeart/2009/3/layout/HorizontalOrganizationChart"/>
    <dgm:cxn modelId="{AC710A79-C316-5142-812D-8680420E4F67}" type="presParOf" srcId="{DFA3AD6D-D40B-324E-A9EF-D2B6093681D0}" destId="{2714AD29-FB5D-5048-9563-5C8317359D83}" srcOrd="2" destOrd="0" presId="urn:microsoft.com/office/officeart/2009/3/layout/HorizontalOrganizationChart"/>
    <dgm:cxn modelId="{0692FC04-D698-7644-928D-26EF5450323F}" type="presParOf" srcId="{A7B74A4D-B558-1B47-8286-CD66F1B9AC64}" destId="{8E68E4CD-A3C1-4049-BFC9-6D3124BE0C32}" srcOrd="4" destOrd="0" presId="urn:microsoft.com/office/officeart/2009/3/layout/HorizontalOrganizationChart"/>
    <dgm:cxn modelId="{5DC9507F-9A30-6B4F-9612-E82668C99398}" type="presParOf" srcId="{A7B74A4D-B558-1B47-8286-CD66F1B9AC64}" destId="{E35BE167-0004-7E4B-9393-B78DDEE2B04F}" srcOrd="5" destOrd="0" presId="urn:microsoft.com/office/officeart/2009/3/layout/HorizontalOrganizationChart"/>
    <dgm:cxn modelId="{4DA3A690-20D2-6045-B0DF-586D4C4C956A}" type="presParOf" srcId="{E35BE167-0004-7E4B-9393-B78DDEE2B04F}" destId="{9C562BB4-8E1B-354A-B315-55F84800D90F}" srcOrd="0" destOrd="0" presId="urn:microsoft.com/office/officeart/2009/3/layout/HorizontalOrganizationChart"/>
    <dgm:cxn modelId="{EB5EDC51-80BE-2741-90C8-446F65C830FC}" type="presParOf" srcId="{9C562BB4-8E1B-354A-B315-55F84800D90F}" destId="{448C1448-65C7-434A-AD90-C2FC6B855566}" srcOrd="0" destOrd="0" presId="urn:microsoft.com/office/officeart/2009/3/layout/HorizontalOrganizationChart"/>
    <dgm:cxn modelId="{2938789D-F1C9-DD49-A384-0C7B30362CD0}" type="presParOf" srcId="{9C562BB4-8E1B-354A-B315-55F84800D90F}" destId="{A5BA7B7A-4426-2341-9BF0-C0551C3A2BD2}" srcOrd="1" destOrd="0" presId="urn:microsoft.com/office/officeart/2009/3/layout/HorizontalOrganizationChart"/>
    <dgm:cxn modelId="{55B6EABA-01AD-8940-BBD6-A509CB9E9FAF}" type="presParOf" srcId="{E35BE167-0004-7E4B-9393-B78DDEE2B04F}" destId="{397AC16A-26E9-AD4F-BB81-0C5EBE3EA2FA}" srcOrd="1" destOrd="0" presId="urn:microsoft.com/office/officeart/2009/3/layout/HorizontalOrganizationChart"/>
    <dgm:cxn modelId="{18EB1F52-7B19-4DA5-B3E5-1FC7899FA077}" type="presParOf" srcId="{397AC16A-26E9-AD4F-BB81-0C5EBE3EA2FA}" destId="{9C45CAFD-F48D-4BA0-934A-5B36A04304AB}" srcOrd="0" destOrd="0" presId="urn:microsoft.com/office/officeart/2009/3/layout/HorizontalOrganizationChart"/>
    <dgm:cxn modelId="{7E5DBBEA-7215-4725-9E6D-898BBFA9099C}" type="presParOf" srcId="{397AC16A-26E9-AD4F-BB81-0C5EBE3EA2FA}" destId="{089CA0A3-B6FC-4A23-8203-2FA0C35BF7C5}" srcOrd="1" destOrd="0" presId="urn:microsoft.com/office/officeart/2009/3/layout/HorizontalOrganizationChart"/>
    <dgm:cxn modelId="{5FB8C88F-A7D3-45C5-8EE3-D5D473866343}" type="presParOf" srcId="{089CA0A3-B6FC-4A23-8203-2FA0C35BF7C5}" destId="{87A58F7A-0F86-4C9C-B205-72AAD82630C6}" srcOrd="0" destOrd="0" presId="urn:microsoft.com/office/officeart/2009/3/layout/HorizontalOrganizationChart"/>
    <dgm:cxn modelId="{A4C1B4A3-3630-43AA-9DB9-11EA753AE399}" type="presParOf" srcId="{87A58F7A-0F86-4C9C-B205-72AAD82630C6}" destId="{A053C4B8-5DF1-4111-9C39-D8D7810F5DAE}" srcOrd="0" destOrd="0" presId="urn:microsoft.com/office/officeart/2009/3/layout/HorizontalOrganizationChart"/>
    <dgm:cxn modelId="{25BE5973-BA7C-4D7B-9A6A-866741484CB3}" type="presParOf" srcId="{87A58F7A-0F86-4C9C-B205-72AAD82630C6}" destId="{BB7EE2A0-9004-42E9-8304-1388EA81539D}" srcOrd="1" destOrd="0" presId="urn:microsoft.com/office/officeart/2009/3/layout/HorizontalOrganizationChart"/>
    <dgm:cxn modelId="{61C3B574-A88F-4370-99DA-45E9A2D59AC2}" type="presParOf" srcId="{089CA0A3-B6FC-4A23-8203-2FA0C35BF7C5}" destId="{0C540C1B-A205-478F-A303-6D4C0FA03873}" srcOrd="1" destOrd="0" presId="urn:microsoft.com/office/officeart/2009/3/layout/HorizontalOrganizationChart"/>
    <dgm:cxn modelId="{458E9186-8FF6-45BD-AF60-D722CF3ED80A}" type="presParOf" srcId="{0C540C1B-A205-478F-A303-6D4C0FA03873}" destId="{45C2F35C-E353-4C92-B448-AD1D65BCC145}" srcOrd="0" destOrd="0" presId="urn:microsoft.com/office/officeart/2009/3/layout/HorizontalOrganizationChart"/>
    <dgm:cxn modelId="{F23DC015-7649-4FB0-B6B3-35329F52E342}" type="presParOf" srcId="{0C540C1B-A205-478F-A303-6D4C0FA03873}" destId="{63A7C680-D5E6-42E2-AD1E-660270C2BAF4}" srcOrd="1" destOrd="0" presId="urn:microsoft.com/office/officeart/2009/3/layout/HorizontalOrganizationChart"/>
    <dgm:cxn modelId="{464A46A2-42E3-466F-AA52-AD5B6878FCCE}" type="presParOf" srcId="{63A7C680-D5E6-42E2-AD1E-660270C2BAF4}" destId="{CA990DA5-2B28-46C1-BD47-7A10BA923AB4}" srcOrd="0" destOrd="0" presId="urn:microsoft.com/office/officeart/2009/3/layout/HorizontalOrganizationChart"/>
    <dgm:cxn modelId="{EDB1F25E-473D-4C86-9C30-A30645FF492B}" type="presParOf" srcId="{CA990DA5-2B28-46C1-BD47-7A10BA923AB4}" destId="{8BE5051B-2C84-4FC2-8024-B30C8ED7C007}" srcOrd="0" destOrd="0" presId="urn:microsoft.com/office/officeart/2009/3/layout/HorizontalOrganizationChart"/>
    <dgm:cxn modelId="{E7EA0C6A-2B3C-4218-9309-BCBCD1285B71}" type="presParOf" srcId="{CA990DA5-2B28-46C1-BD47-7A10BA923AB4}" destId="{0C222445-C346-409D-B1A4-9BC549D22A6D}" srcOrd="1" destOrd="0" presId="urn:microsoft.com/office/officeart/2009/3/layout/HorizontalOrganizationChart"/>
    <dgm:cxn modelId="{9BE28246-B36C-4E71-BB6B-8F4001755907}" type="presParOf" srcId="{63A7C680-D5E6-42E2-AD1E-660270C2BAF4}" destId="{E1439E31-FCD1-4F41-8504-1F24C61ED164}" srcOrd="1" destOrd="0" presId="urn:microsoft.com/office/officeart/2009/3/layout/HorizontalOrganizationChart"/>
    <dgm:cxn modelId="{97321285-8E98-4008-AB58-91F0BFDEB6FD}" type="presParOf" srcId="{63A7C680-D5E6-42E2-AD1E-660270C2BAF4}" destId="{49324D8B-6361-4348-B3B5-66E1647F002F}" srcOrd="2" destOrd="0" presId="urn:microsoft.com/office/officeart/2009/3/layout/HorizontalOrganizationChart"/>
    <dgm:cxn modelId="{AD6A637B-ACAC-49E0-93E3-7C97E730FA8A}" type="presParOf" srcId="{089CA0A3-B6FC-4A23-8203-2FA0C35BF7C5}" destId="{B6E6FBD6-6FCA-4F77-8C86-559C02019F2C}" srcOrd="2" destOrd="0" presId="urn:microsoft.com/office/officeart/2009/3/layout/HorizontalOrganizationChart"/>
    <dgm:cxn modelId="{52698495-FC24-42F2-B466-42885B2771DF}" type="presParOf" srcId="{397AC16A-26E9-AD4F-BB81-0C5EBE3EA2FA}" destId="{29ADB21E-035D-4A59-8912-CC62574B4160}" srcOrd="2" destOrd="0" presId="urn:microsoft.com/office/officeart/2009/3/layout/HorizontalOrganizationChart"/>
    <dgm:cxn modelId="{85F61944-4747-40B7-B05A-7ACF2B28916E}" type="presParOf" srcId="{397AC16A-26E9-AD4F-BB81-0C5EBE3EA2FA}" destId="{0047A91E-CD80-4266-9665-CD0259B30B4B}" srcOrd="3" destOrd="0" presId="urn:microsoft.com/office/officeart/2009/3/layout/HorizontalOrganizationChart"/>
    <dgm:cxn modelId="{EE630DEE-6267-4A64-830D-ED91736AB35C}" type="presParOf" srcId="{0047A91E-CD80-4266-9665-CD0259B30B4B}" destId="{9922D1C6-39DA-4143-886E-F29D5C05892B}" srcOrd="0" destOrd="0" presId="urn:microsoft.com/office/officeart/2009/3/layout/HorizontalOrganizationChart"/>
    <dgm:cxn modelId="{1B8B0F23-93C1-40CF-87B7-7662D7931511}" type="presParOf" srcId="{9922D1C6-39DA-4143-886E-F29D5C05892B}" destId="{087A1B61-A702-47D8-8A9F-F2AF6EC7B7C6}" srcOrd="0" destOrd="0" presId="urn:microsoft.com/office/officeart/2009/3/layout/HorizontalOrganizationChart"/>
    <dgm:cxn modelId="{D89F106E-8FB8-49EF-8E2E-3F77A711501F}" type="presParOf" srcId="{9922D1C6-39DA-4143-886E-F29D5C05892B}" destId="{CD5FBD6B-CF7A-4A4E-AE8F-3EC18D2DB280}" srcOrd="1" destOrd="0" presId="urn:microsoft.com/office/officeart/2009/3/layout/HorizontalOrganizationChart"/>
    <dgm:cxn modelId="{8B179726-0D31-4270-AC3F-471C30A69EC7}" type="presParOf" srcId="{0047A91E-CD80-4266-9665-CD0259B30B4B}" destId="{0F060A3F-7AC3-4C20-BDCC-73C94B3E0780}" srcOrd="1" destOrd="0" presId="urn:microsoft.com/office/officeart/2009/3/layout/HorizontalOrganizationChart"/>
    <dgm:cxn modelId="{6B875F76-8AED-4528-8794-B2D58081371D}" type="presParOf" srcId="{0F060A3F-7AC3-4C20-BDCC-73C94B3E0780}" destId="{D0F92077-D92C-474A-8893-6DAC0C8E180A}" srcOrd="0" destOrd="0" presId="urn:microsoft.com/office/officeart/2009/3/layout/HorizontalOrganizationChart"/>
    <dgm:cxn modelId="{985837DD-88B5-4F2A-8CC6-CBF5509DA569}" type="presParOf" srcId="{0F060A3F-7AC3-4C20-BDCC-73C94B3E0780}" destId="{830428A2-1B71-40C3-9345-9960B1A50244}" srcOrd="1" destOrd="0" presId="urn:microsoft.com/office/officeart/2009/3/layout/HorizontalOrganizationChart"/>
    <dgm:cxn modelId="{6B858425-16BC-45A1-A79F-09BE8B97A17C}" type="presParOf" srcId="{830428A2-1B71-40C3-9345-9960B1A50244}" destId="{74FF724F-B8D5-4070-B257-FA8033894B59}" srcOrd="0" destOrd="0" presId="urn:microsoft.com/office/officeart/2009/3/layout/HorizontalOrganizationChart"/>
    <dgm:cxn modelId="{0100B37B-3C04-4870-8E68-9D927C4C23F5}" type="presParOf" srcId="{74FF724F-B8D5-4070-B257-FA8033894B59}" destId="{2A17CE48-D6D8-4033-9D9F-07ECF2A4AC06}" srcOrd="0" destOrd="0" presId="urn:microsoft.com/office/officeart/2009/3/layout/HorizontalOrganizationChart"/>
    <dgm:cxn modelId="{0052D765-4716-42DD-8989-BBE07CC8288C}" type="presParOf" srcId="{74FF724F-B8D5-4070-B257-FA8033894B59}" destId="{9A9C0B4F-2800-437B-9426-1C08B6288C7B}" srcOrd="1" destOrd="0" presId="urn:microsoft.com/office/officeart/2009/3/layout/HorizontalOrganizationChart"/>
    <dgm:cxn modelId="{6BF9C1B3-C60F-4C45-B766-1B1AF108E978}" type="presParOf" srcId="{830428A2-1B71-40C3-9345-9960B1A50244}" destId="{0EFD4509-D16C-453A-804C-439BDB833939}" srcOrd="1" destOrd="0" presId="urn:microsoft.com/office/officeart/2009/3/layout/HorizontalOrganizationChart"/>
    <dgm:cxn modelId="{B21C4742-68F0-4A2C-8AE2-C1E1CEAF1F31}" type="presParOf" srcId="{830428A2-1B71-40C3-9345-9960B1A50244}" destId="{611BFA89-D019-4C74-9BF1-CDB12A673353}" srcOrd="2" destOrd="0" presId="urn:microsoft.com/office/officeart/2009/3/layout/HorizontalOrganizationChart"/>
    <dgm:cxn modelId="{6A3EFBF8-E493-42C9-88FA-6FE93B4A6771}" type="presParOf" srcId="{0047A91E-CD80-4266-9665-CD0259B30B4B}" destId="{71CA5905-2734-414B-B464-C6200AF68F98}" srcOrd="2" destOrd="0" presId="urn:microsoft.com/office/officeart/2009/3/layout/HorizontalOrganizationChart"/>
    <dgm:cxn modelId="{BA544B59-92E4-4459-B58E-868B124F7B70}" type="presParOf" srcId="{397AC16A-26E9-AD4F-BB81-0C5EBE3EA2FA}" destId="{3AE56C6C-D8B8-48CF-A86B-3B7768E5C97D}" srcOrd="4" destOrd="0" presId="urn:microsoft.com/office/officeart/2009/3/layout/HorizontalOrganizationChart"/>
    <dgm:cxn modelId="{F83C5872-E567-4D1F-BDF4-CBD3FFAC6A1A}" type="presParOf" srcId="{397AC16A-26E9-AD4F-BB81-0C5EBE3EA2FA}" destId="{088F3749-FBB0-4EDE-B074-78B7E888ABC3}" srcOrd="5" destOrd="0" presId="urn:microsoft.com/office/officeart/2009/3/layout/HorizontalOrganizationChart"/>
    <dgm:cxn modelId="{8870EDBB-AE7C-48FB-BA0A-D761D69C9CF7}" type="presParOf" srcId="{088F3749-FBB0-4EDE-B074-78B7E888ABC3}" destId="{CB57069B-EE83-4AF3-B5EB-1A1CCE2E3864}" srcOrd="0" destOrd="0" presId="urn:microsoft.com/office/officeart/2009/3/layout/HorizontalOrganizationChart"/>
    <dgm:cxn modelId="{D877348C-595E-44FD-971B-7909F3790F61}" type="presParOf" srcId="{CB57069B-EE83-4AF3-B5EB-1A1CCE2E3864}" destId="{D1C281A4-EC64-4B52-976D-A8D1C631412C}" srcOrd="0" destOrd="0" presId="urn:microsoft.com/office/officeart/2009/3/layout/HorizontalOrganizationChart"/>
    <dgm:cxn modelId="{8D7BCDF4-D560-46E4-BCC8-1560714E3D0B}" type="presParOf" srcId="{CB57069B-EE83-4AF3-B5EB-1A1CCE2E3864}" destId="{41AAAA43-3604-457E-B8F1-F75299F693AB}" srcOrd="1" destOrd="0" presId="urn:microsoft.com/office/officeart/2009/3/layout/HorizontalOrganizationChart"/>
    <dgm:cxn modelId="{32F47AA2-D55B-429F-BB04-918BB7D3B587}" type="presParOf" srcId="{088F3749-FBB0-4EDE-B074-78B7E888ABC3}" destId="{4CB50C1A-61C4-41BF-BCF1-267C45E47755}" srcOrd="1" destOrd="0" presId="urn:microsoft.com/office/officeart/2009/3/layout/HorizontalOrganizationChart"/>
    <dgm:cxn modelId="{72B9EDC2-CCD4-4318-B415-C176E144DD60}" type="presParOf" srcId="{4CB50C1A-61C4-41BF-BCF1-267C45E47755}" destId="{DA37A2D3-FCE6-481A-89F2-CBC4DB1632B2}" srcOrd="0" destOrd="0" presId="urn:microsoft.com/office/officeart/2009/3/layout/HorizontalOrganizationChart"/>
    <dgm:cxn modelId="{3563C80F-E334-4F82-9C00-250DF297DFFB}" type="presParOf" srcId="{4CB50C1A-61C4-41BF-BCF1-267C45E47755}" destId="{2C3FD1D9-AD27-4ABC-9932-E116A82B1425}" srcOrd="1" destOrd="0" presId="urn:microsoft.com/office/officeart/2009/3/layout/HorizontalOrganizationChart"/>
    <dgm:cxn modelId="{CBC72427-8E4E-487C-A516-C955A126E54F}" type="presParOf" srcId="{2C3FD1D9-AD27-4ABC-9932-E116A82B1425}" destId="{08B364BF-C696-4EC9-B77E-712821D55889}" srcOrd="0" destOrd="0" presId="urn:microsoft.com/office/officeart/2009/3/layout/HorizontalOrganizationChart"/>
    <dgm:cxn modelId="{25154477-981E-4BAE-9A0A-FD1B76C7EED5}" type="presParOf" srcId="{08B364BF-C696-4EC9-B77E-712821D55889}" destId="{706C43AB-85B0-4E95-9034-9A41BEFC60FF}" srcOrd="0" destOrd="0" presId="urn:microsoft.com/office/officeart/2009/3/layout/HorizontalOrganizationChart"/>
    <dgm:cxn modelId="{0EDACCF1-2A0B-4D54-9A70-F33E6D1D34B6}" type="presParOf" srcId="{08B364BF-C696-4EC9-B77E-712821D55889}" destId="{CA90DDA0-434E-4277-A7E5-9A22D577AB97}" srcOrd="1" destOrd="0" presId="urn:microsoft.com/office/officeart/2009/3/layout/HorizontalOrganizationChart"/>
    <dgm:cxn modelId="{9F4BAF77-2E46-4516-BA54-3CCA5924A6B3}" type="presParOf" srcId="{2C3FD1D9-AD27-4ABC-9932-E116A82B1425}" destId="{D7EFC9C2-DE3C-4D70-B9C7-F4F54387C81A}" srcOrd="1" destOrd="0" presId="urn:microsoft.com/office/officeart/2009/3/layout/HorizontalOrganizationChart"/>
    <dgm:cxn modelId="{B07F961B-DFA0-44B4-8A76-6762F7A9FBC8}" type="presParOf" srcId="{2C3FD1D9-AD27-4ABC-9932-E116A82B1425}" destId="{54FC59A3-75F8-4F8A-929A-55E943ADE751}" srcOrd="2" destOrd="0" presId="urn:microsoft.com/office/officeart/2009/3/layout/HorizontalOrganizationChart"/>
    <dgm:cxn modelId="{0A98DDFF-711D-41B4-91E3-1AFF016469BD}" type="presParOf" srcId="{088F3749-FBB0-4EDE-B074-78B7E888ABC3}" destId="{76875F53-57AF-4A19-8BE9-62B72B45EFFD}" srcOrd="2" destOrd="0" presId="urn:microsoft.com/office/officeart/2009/3/layout/HorizontalOrganizationChart"/>
    <dgm:cxn modelId="{B8322565-16B4-DB4E-919B-35FE7144A2B1}" type="presParOf" srcId="{E35BE167-0004-7E4B-9393-B78DDEE2B04F}" destId="{635FFE2A-8A71-5442-9522-C3EDACD354CD}" srcOrd="2" destOrd="0" presId="urn:microsoft.com/office/officeart/2009/3/layout/HorizontalOrganizationChart"/>
    <dgm:cxn modelId="{0AEF0169-85F3-A742-8649-6C7FA720D0CC}" type="presParOf" srcId="{72B91271-B87D-8945-AEC0-6A7CF5A31620}" destId="{8FBF2CE0-F61D-BD43-B895-C0CFED786CB6}" srcOrd="2" destOrd="0" presId="urn:microsoft.com/office/officeart/2009/3/layout/HorizontalOrganizationChar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4EF573-8B1A-AD4F-87E6-AB162F53BFF0}">
      <dsp:nvSpPr>
        <dsp:cNvPr id="0" name=""/>
        <dsp:cNvSpPr/>
      </dsp:nvSpPr>
      <dsp:spPr>
        <a:xfrm rot="5400000">
          <a:off x="5091713" y="-2169218"/>
          <a:ext cx="813764" cy="546201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r>
            <a:rPr lang="en-US" sz="1600" b="0" i="0" kern="1200" dirty="0"/>
            <a:t>Nike should acquire Adidas to grow revenue 15% and EBITDA &gt;3%</a:t>
          </a:r>
          <a:endParaRPr lang="en-US" sz="1600" b="0" kern="1200" dirty="0">
            <a:latin typeface="+mj-lt"/>
            <a:cs typeface="Calibri"/>
          </a:endParaRPr>
        </a:p>
      </dsp:txBody>
      <dsp:txXfrm rot="-5400000">
        <a:off x="2767588" y="194632"/>
        <a:ext cx="5422291" cy="734314"/>
      </dsp:txXfrm>
    </dsp:sp>
    <dsp:sp modelId="{314AC3CE-7DC8-734C-A7FC-44349D589442}">
      <dsp:nvSpPr>
        <dsp:cNvPr id="0" name=""/>
        <dsp:cNvSpPr/>
      </dsp:nvSpPr>
      <dsp:spPr>
        <a:xfrm>
          <a:off x="304795" y="2326"/>
          <a:ext cx="2462792" cy="11189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en-US" sz="1600" b="1" kern="1200" dirty="0">
              <a:latin typeface="+mj-lt"/>
              <a:cs typeface="Calibri"/>
            </a:rPr>
            <a:t>Recommendation</a:t>
          </a:r>
        </a:p>
      </dsp:txBody>
      <dsp:txXfrm>
        <a:off x="359417" y="56948"/>
        <a:ext cx="2353548" cy="1009683"/>
      </dsp:txXfrm>
    </dsp:sp>
    <dsp:sp modelId="{3C9B5E8D-52BA-3047-BA84-11E59CD3E602}">
      <dsp:nvSpPr>
        <dsp:cNvPr id="0" name=""/>
        <dsp:cNvSpPr/>
      </dsp:nvSpPr>
      <dsp:spPr>
        <a:xfrm rot="5400000">
          <a:off x="5091713" y="-994344"/>
          <a:ext cx="813764" cy="546201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a:latin typeface="+mj-lt"/>
              <a:cs typeface="Calibri"/>
            </a:rPr>
            <a:t>Revenue projections show that acquisition would lead to 20%+ growth </a:t>
          </a:r>
        </a:p>
      </dsp:txBody>
      <dsp:txXfrm rot="-5400000">
        <a:off x="2767588" y="1369506"/>
        <a:ext cx="5422291" cy="734314"/>
      </dsp:txXfrm>
    </dsp:sp>
    <dsp:sp modelId="{5A70FA68-321A-EC4C-B51A-644378081815}">
      <dsp:nvSpPr>
        <dsp:cNvPr id="0" name=""/>
        <dsp:cNvSpPr/>
      </dsp:nvSpPr>
      <dsp:spPr>
        <a:xfrm>
          <a:off x="304795" y="1177199"/>
          <a:ext cx="2462792" cy="11189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en-US" sz="1600" b="1" kern="1200" dirty="0">
              <a:latin typeface="+mj-lt"/>
              <a:cs typeface="Calibri"/>
            </a:rPr>
            <a:t>Substantial revenue growth </a:t>
          </a:r>
        </a:p>
      </dsp:txBody>
      <dsp:txXfrm>
        <a:off x="359417" y="1231821"/>
        <a:ext cx="2353548" cy="1009683"/>
      </dsp:txXfrm>
    </dsp:sp>
    <dsp:sp modelId="{68BDE682-9CC9-814E-A4AE-B081A05B8EB7}">
      <dsp:nvSpPr>
        <dsp:cNvPr id="0" name=""/>
        <dsp:cNvSpPr/>
      </dsp:nvSpPr>
      <dsp:spPr>
        <a:xfrm rot="5400000">
          <a:off x="5091713" y="180528"/>
          <a:ext cx="813764" cy="546201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a:latin typeface="+mj-lt"/>
              <a:cs typeface="Calibri"/>
            </a:rPr>
            <a:t>Acquiring Adidas would produce 600+ basis points of EBITDA margin accretion </a:t>
          </a:r>
        </a:p>
      </dsp:txBody>
      <dsp:txXfrm rot="-5400000">
        <a:off x="2767588" y="2544379"/>
        <a:ext cx="5422291" cy="734314"/>
      </dsp:txXfrm>
    </dsp:sp>
    <dsp:sp modelId="{2368BB39-076B-C540-850B-CCFF5ACB7313}">
      <dsp:nvSpPr>
        <dsp:cNvPr id="0" name=""/>
        <dsp:cNvSpPr/>
      </dsp:nvSpPr>
      <dsp:spPr>
        <a:xfrm>
          <a:off x="304795" y="2352073"/>
          <a:ext cx="2462792" cy="11189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en-US" sz="1600" b="1" kern="1200" dirty="0">
              <a:latin typeface="+mj-lt"/>
              <a:cs typeface="Calibri"/>
            </a:rPr>
            <a:t>EBITDA margin accretion</a:t>
          </a:r>
        </a:p>
      </dsp:txBody>
      <dsp:txXfrm>
        <a:off x="359417" y="2406695"/>
        <a:ext cx="2353548" cy="1009683"/>
      </dsp:txXfrm>
    </dsp:sp>
    <dsp:sp modelId="{020DCFCF-CFF7-BE45-9E4F-9F03337E7213}">
      <dsp:nvSpPr>
        <dsp:cNvPr id="0" name=""/>
        <dsp:cNvSpPr/>
      </dsp:nvSpPr>
      <dsp:spPr>
        <a:xfrm rot="5400000">
          <a:off x="5091713" y="1355402"/>
          <a:ext cx="813764" cy="546201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a:latin typeface="+mj-lt"/>
              <a:cs typeface="Calibri"/>
            </a:rPr>
            <a:t>Combined entity would control ~33% of the market, making it the largest fitness retailer in the world</a:t>
          </a:r>
        </a:p>
      </dsp:txBody>
      <dsp:txXfrm rot="-5400000">
        <a:off x="2767588" y="3719253"/>
        <a:ext cx="5422291" cy="734314"/>
      </dsp:txXfrm>
    </dsp:sp>
    <dsp:sp modelId="{09F102EE-D38C-574A-AF5B-1831EA45D11D}">
      <dsp:nvSpPr>
        <dsp:cNvPr id="0" name=""/>
        <dsp:cNvSpPr/>
      </dsp:nvSpPr>
      <dsp:spPr>
        <a:xfrm>
          <a:off x="304795" y="3526946"/>
          <a:ext cx="2462792" cy="11189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rtl="0">
            <a:lnSpc>
              <a:spcPct val="90000"/>
            </a:lnSpc>
            <a:spcBef>
              <a:spcPct val="0"/>
            </a:spcBef>
            <a:spcAft>
              <a:spcPct val="35000"/>
            </a:spcAft>
            <a:buNone/>
          </a:pPr>
          <a:r>
            <a:rPr lang="en-US" sz="1600" b="1" kern="1200" dirty="0">
              <a:latin typeface="+mj-lt"/>
              <a:cs typeface="Calibri"/>
            </a:rPr>
            <a:t>Largest global fitness retailer</a:t>
          </a:r>
        </a:p>
      </dsp:txBody>
      <dsp:txXfrm>
        <a:off x="359417" y="3581568"/>
        <a:ext cx="2353548" cy="10096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37A2D3-FCE6-481A-89F2-CBC4DB1632B2}">
      <dsp:nvSpPr>
        <dsp:cNvPr id="0" name=""/>
        <dsp:cNvSpPr/>
      </dsp:nvSpPr>
      <dsp:spPr>
        <a:xfrm>
          <a:off x="5938700" y="3973822"/>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E56C6C-D8B8-48CF-A86B-3B7768E5C97D}">
      <dsp:nvSpPr>
        <dsp:cNvPr id="0" name=""/>
        <dsp:cNvSpPr/>
      </dsp:nvSpPr>
      <dsp:spPr>
        <a:xfrm>
          <a:off x="3892559" y="3538531"/>
          <a:ext cx="223725" cy="481010"/>
        </a:xfrm>
        <a:custGeom>
          <a:avLst/>
          <a:gdLst/>
          <a:ahLst/>
          <a:cxnLst/>
          <a:rect l="0" t="0" r="0" b="0"/>
          <a:pathLst>
            <a:path>
              <a:moveTo>
                <a:pt x="0" y="0"/>
              </a:moveTo>
              <a:lnTo>
                <a:pt x="111862" y="0"/>
              </a:lnTo>
              <a:lnTo>
                <a:pt x="111862" y="481010"/>
              </a:lnTo>
              <a:lnTo>
                <a:pt x="223725" y="4810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F92077-D92C-474A-8893-6DAC0C8E180A}">
      <dsp:nvSpPr>
        <dsp:cNvPr id="0" name=""/>
        <dsp:cNvSpPr/>
      </dsp:nvSpPr>
      <dsp:spPr>
        <a:xfrm>
          <a:off x="5938700" y="3492811"/>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ADB21E-035D-4A59-8912-CC62574B4160}">
      <dsp:nvSpPr>
        <dsp:cNvPr id="0" name=""/>
        <dsp:cNvSpPr/>
      </dsp:nvSpPr>
      <dsp:spPr>
        <a:xfrm>
          <a:off x="3892559" y="3492811"/>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C2F35C-E353-4C92-B448-AD1D65BCC145}">
      <dsp:nvSpPr>
        <dsp:cNvPr id="0" name=""/>
        <dsp:cNvSpPr/>
      </dsp:nvSpPr>
      <dsp:spPr>
        <a:xfrm>
          <a:off x="5938700" y="3011801"/>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45CAFD-F48D-4BA0-934A-5B36A04304AB}">
      <dsp:nvSpPr>
        <dsp:cNvPr id="0" name=""/>
        <dsp:cNvSpPr/>
      </dsp:nvSpPr>
      <dsp:spPr>
        <a:xfrm>
          <a:off x="3892559" y="3057521"/>
          <a:ext cx="223725" cy="481010"/>
        </a:xfrm>
        <a:custGeom>
          <a:avLst/>
          <a:gdLst/>
          <a:ahLst/>
          <a:cxnLst/>
          <a:rect l="0" t="0" r="0" b="0"/>
          <a:pathLst>
            <a:path>
              <a:moveTo>
                <a:pt x="0" y="481010"/>
              </a:moveTo>
              <a:lnTo>
                <a:pt x="111862" y="481010"/>
              </a:lnTo>
              <a:lnTo>
                <a:pt x="111862" y="0"/>
              </a:lnTo>
              <a:lnTo>
                <a:pt x="223725"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68E4CD-A3C1-4049-BFC9-6D3124BE0C32}">
      <dsp:nvSpPr>
        <dsp:cNvPr id="0" name=""/>
        <dsp:cNvSpPr/>
      </dsp:nvSpPr>
      <dsp:spPr>
        <a:xfrm>
          <a:off x="1836944" y="2095500"/>
          <a:ext cx="223725" cy="1443031"/>
        </a:xfrm>
        <a:custGeom>
          <a:avLst/>
          <a:gdLst/>
          <a:ahLst/>
          <a:cxnLst/>
          <a:rect l="0" t="0" r="0" b="0"/>
          <a:pathLst>
            <a:path>
              <a:moveTo>
                <a:pt x="0" y="0"/>
              </a:moveTo>
              <a:lnTo>
                <a:pt x="111862" y="0"/>
              </a:lnTo>
              <a:lnTo>
                <a:pt x="111862" y="1443031"/>
              </a:lnTo>
              <a:lnTo>
                <a:pt x="223725" y="14430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9004D2-2772-4FEE-8621-AFF5D1260B63}">
      <dsp:nvSpPr>
        <dsp:cNvPr id="0" name=""/>
        <dsp:cNvSpPr/>
      </dsp:nvSpPr>
      <dsp:spPr>
        <a:xfrm>
          <a:off x="5938700" y="2530790"/>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DEA281-E899-4D46-8A0A-B6F1538303CF}">
      <dsp:nvSpPr>
        <dsp:cNvPr id="0" name=""/>
        <dsp:cNvSpPr/>
      </dsp:nvSpPr>
      <dsp:spPr>
        <a:xfrm>
          <a:off x="3892559" y="2095500"/>
          <a:ext cx="223725" cy="481010"/>
        </a:xfrm>
        <a:custGeom>
          <a:avLst/>
          <a:gdLst/>
          <a:ahLst/>
          <a:cxnLst/>
          <a:rect l="0" t="0" r="0" b="0"/>
          <a:pathLst>
            <a:path>
              <a:moveTo>
                <a:pt x="0" y="0"/>
              </a:moveTo>
              <a:lnTo>
                <a:pt x="111862" y="0"/>
              </a:lnTo>
              <a:lnTo>
                <a:pt x="111862" y="481010"/>
              </a:lnTo>
              <a:lnTo>
                <a:pt x="223725" y="4810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E21D08-AB2C-4A91-BE3D-38736210040C}">
      <dsp:nvSpPr>
        <dsp:cNvPr id="0" name=""/>
        <dsp:cNvSpPr/>
      </dsp:nvSpPr>
      <dsp:spPr>
        <a:xfrm>
          <a:off x="5938700" y="2049780"/>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2B0AF1-33A5-4CD3-A31D-794C95FBD8C5}">
      <dsp:nvSpPr>
        <dsp:cNvPr id="0" name=""/>
        <dsp:cNvSpPr/>
      </dsp:nvSpPr>
      <dsp:spPr>
        <a:xfrm>
          <a:off x="3892559" y="2049780"/>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AE8583-6129-4415-BE4E-B1633529C3FC}">
      <dsp:nvSpPr>
        <dsp:cNvPr id="0" name=""/>
        <dsp:cNvSpPr/>
      </dsp:nvSpPr>
      <dsp:spPr>
        <a:xfrm>
          <a:off x="5938700" y="1568769"/>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AFB064-F255-4508-BC50-3581DC187205}">
      <dsp:nvSpPr>
        <dsp:cNvPr id="0" name=""/>
        <dsp:cNvSpPr/>
      </dsp:nvSpPr>
      <dsp:spPr>
        <a:xfrm>
          <a:off x="3892559" y="1614489"/>
          <a:ext cx="223725" cy="481010"/>
        </a:xfrm>
        <a:custGeom>
          <a:avLst/>
          <a:gdLst/>
          <a:ahLst/>
          <a:cxnLst/>
          <a:rect l="0" t="0" r="0" b="0"/>
          <a:pathLst>
            <a:path>
              <a:moveTo>
                <a:pt x="0" y="481010"/>
              </a:moveTo>
              <a:lnTo>
                <a:pt x="111862" y="481010"/>
              </a:lnTo>
              <a:lnTo>
                <a:pt x="111862" y="0"/>
              </a:lnTo>
              <a:lnTo>
                <a:pt x="223725"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72CB07-81F8-B24C-AFE2-C3C71881886B}">
      <dsp:nvSpPr>
        <dsp:cNvPr id="0" name=""/>
        <dsp:cNvSpPr/>
      </dsp:nvSpPr>
      <dsp:spPr>
        <a:xfrm>
          <a:off x="1836944" y="2049780"/>
          <a:ext cx="223725" cy="91440"/>
        </a:xfrm>
        <a:custGeom>
          <a:avLst/>
          <a:gdLst/>
          <a:ahLst/>
          <a:cxnLst/>
          <a:rect l="0" t="0" r="0" b="0"/>
          <a:pathLst>
            <a:path>
              <a:moveTo>
                <a:pt x="0" y="45720"/>
              </a:moveTo>
              <a:lnTo>
                <a:pt x="223725" y="457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71749B-08DE-4436-B72E-04AFA38E95AF}">
      <dsp:nvSpPr>
        <dsp:cNvPr id="0" name=""/>
        <dsp:cNvSpPr/>
      </dsp:nvSpPr>
      <dsp:spPr>
        <a:xfrm>
          <a:off x="5938700" y="1087758"/>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BF824B-2E74-4146-82B5-47207C62F9F1}">
      <dsp:nvSpPr>
        <dsp:cNvPr id="0" name=""/>
        <dsp:cNvSpPr/>
      </dsp:nvSpPr>
      <dsp:spPr>
        <a:xfrm>
          <a:off x="3892559" y="652468"/>
          <a:ext cx="223725" cy="481010"/>
        </a:xfrm>
        <a:custGeom>
          <a:avLst/>
          <a:gdLst/>
          <a:ahLst/>
          <a:cxnLst/>
          <a:rect l="0" t="0" r="0" b="0"/>
          <a:pathLst>
            <a:path>
              <a:moveTo>
                <a:pt x="0" y="0"/>
              </a:moveTo>
              <a:lnTo>
                <a:pt x="111862" y="0"/>
              </a:lnTo>
              <a:lnTo>
                <a:pt x="111862" y="481010"/>
              </a:lnTo>
              <a:lnTo>
                <a:pt x="223725" y="4810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20FF17-EF14-4E9F-A3D0-2225DEA90F58}">
      <dsp:nvSpPr>
        <dsp:cNvPr id="0" name=""/>
        <dsp:cNvSpPr/>
      </dsp:nvSpPr>
      <dsp:spPr>
        <a:xfrm>
          <a:off x="5938700" y="606748"/>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6A0960-C274-41CB-9243-32CBB53538B3}">
      <dsp:nvSpPr>
        <dsp:cNvPr id="0" name=""/>
        <dsp:cNvSpPr/>
      </dsp:nvSpPr>
      <dsp:spPr>
        <a:xfrm>
          <a:off x="3892559" y="606748"/>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171A98-B53D-4C7A-A1BB-C3121E1D7C20}">
      <dsp:nvSpPr>
        <dsp:cNvPr id="0" name=""/>
        <dsp:cNvSpPr/>
      </dsp:nvSpPr>
      <dsp:spPr>
        <a:xfrm>
          <a:off x="5938700" y="125737"/>
          <a:ext cx="223725" cy="91440"/>
        </a:xfrm>
        <a:custGeom>
          <a:avLst/>
          <a:gdLst/>
          <a:ahLst/>
          <a:cxnLst/>
          <a:rect l="0" t="0" r="0" b="0"/>
          <a:pathLst>
            <a:path>
              <a:moveTo>
                <a:pt x="0" y="45720"/>
              </a:moveTo>
              <a:lnTo>
                <a:pt x="223725"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994465-0EF0-4DE2-A03C-EBAD7B9CF0F9}">
      <dsp:nvSpPr>
        <dsp:cNvPr id="0" name=""/>
        <dsp:cNvSpPr/>
      </dsp:nvSpPr>
      <dsp:spPr>
        <a:xfrm>
          <a:off x="3892559" y="171457"/>
          <a:ext cx="223725" cy="481010"/>
        </a:xfrm>
        <a:custGeom>
          <a:avLst/>
          <a:gdLst/>
          <a:ahLst/>
          <a:cxnLst/>
          <a:rect l="0" t="0" r="0" b="0"/>
          <a:pathLst>
            <a:path>
              <a:moveTo>
                <a:pt x="0" y="481010"/>
              </a:moveTo>
              <a:lnTo>
                <a:pt x="111862" y="481010"/>
              </a:lnTo>
              <a:lnTo>
                <a:pt x="111862" y="0"/>
              </a:lnTo>
              <a:lnTo>
                <a:pt x="223725"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44AC0E-4229-A14A-BCC6-CE537458960F}">
      <dsp:nvSpPr>
        <dsp:cNvPr id="0" name=""/>
        <dsp:cNvSpPr/>
      </dsp:nvSpPr>
      <dsp:spPr>
        <a:xfrm>
          <a:off x="1836944" y="652468"/>
          <a:ext cx="223725" cy="1443031"/>
        </a:xfrm>
        <a:custGeom>
          <a:avLst/>
          <a:gdLst/>
          <a:ahLst/>
          <a:cxnLst/>
          <a:rect l="0" t="0" r="0" b="0"/>
          <a:pathLst>
            <a:path>
              <a:moveTo>
                <a:pt x="0" y="1443031"/>
              </a:moveTo>
              <a:lnTo>
                <a:pt x="111862" y="1443031"/>
              </a:lnTo>
              <a:lnTo>
                <a:pt x="111862" y="0"/>
              </a:lnTo>
              <a:lnTo>
                <a:pt x="223725"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3E44F5-6DD7-7B42-8123-3EF5392A62D0}">
      <dsp:nvSpPr>
        <dsp:cNvPr id="0" name=""/>
        <dsp:cNvSpPr/>
      </dsp:nvSpPr>
      <dsp:spPr>
        <a:xfrm>
          <a:off x="283615" y="1571251"/>
          <a:ext cx="1553328" cy="104849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en-US" sz="1400" b="1" i="0" kern="1200" dirty="0"/>
            <a:t>Acquire Adidas to grow revenue 15% and EBITDA &gt;3%</a:t>
          </a:r>
          <a:endParaRPr lang="en-US" sz="1400" i="0" kern="1200" dirty="0">
            <a:latin typeface="+mj-lt"/>
            <a:cs typeface="Calibri"/>
          </a:endParaRPr>
        </a:p>
      </dsp:txBody>
      <dsp:txXfrm>
        <a:off x="283615" y="1571251"/>
        <a:ext cx="1553328" cy="1048496"/>
      </dsp:txXfrm>
    </dsp:sp>
    <dsp:sp modelId="{EE9A94AC-4F68-0540-A1C4-1EB763F88B54}">
      <dsp:nvSpPr>
        <dsp:cNvPr id="0" name=""/>
        <dsp:cNvSpPr/>
      </dsp:nvSpPr>
      <dsp:spPr>
        <a:xfrm>
          <a:off x="2060669" y="257928"/>
          <a:ext cx="1831889" cy="78907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en-US" sz="1400" kern="1200" dirty="0"/>
            <a:t>Adidas revenue projected to show substantial growth</a:t>
          </a:r>
          <a:endParaRPr lang="en-US" sz="1400" kern="1200" dirty="0">
            <a:latin typeface="+mj-lt"/>
            <a:cs typeface="Calibri"/>
          </a:endParaRPr>
        </a:p>
      </dsp:txBody>
      <dsp:txXfrm>
        <a:off x="2060669" y="257928"/>
        <a:ext cx="1831889" cy="789078"/>
      </dsp:txXfrm>
    </dsp:sp>
    <dsp:sp modelId="{97919515-38B4-4AB6-9881-0679BB83FF56}">
      <dsp:nvSpPr>
        <dsp:cNvPr id="0" name=""/>
        <dsp:cNvSpPr/>
      </dsp:nvSpPr>
      <dsp:spPr>
        <a:xfrm>
          <a:off x="4116285" y="866"/>
          <a:ext cx="1822415"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en-US" sz="800" kern="1200" dirty="0"/>
            <a:t>Revenue growth projections show acquiring Adidas would likely lead to 20%+ increased combined revenue</a:t>
          </a:r>
          <a:endParaRPr lang="en-US" sz="800" kern="1200" dirty="0">
            <a:latin typeface="+mj-lt"/>
            <a:cs typeface="Calibri"/>
          </a:endParaRPr>
        </a:p>
      </dsp:txBody>
      <dsp:txXfrm>
        <a:off x="4116285" y="866"/>
        <a:ext cx="1822415" cy="341181"/>
      </dsp:txXfrm>
    </dsp:sp>
    <dsp:sp modelId="{635F0D13-4A45-4FAD-B216-7E50539D00A7}">
      <dsp:nvSpPr>
        <dsp:cNvPr id="0" name=""/>
        <dsp:cNvSpPr/>
      </dsp:nvSpPr>
      <dsp:spPr>
        <a:xfrm>
          <a:off x="6162426" y="866"/>
          <a:ext cx="2088358"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en-US" sz="1200" kern="1200">
              <a:latin typeface="+mj-lt"/>
              <a:cs typeface="Arial" panose="020B0604020202020204" pitchFamily="34" charset="0"/>
            </a:rPr>
            <a:t>Revenue growth projections = &gt;20%</a:t>
          </a:r>
          <a:endParaRPr lang="en-US" sz="1200" kern="1200" dirty="0">
            <a:latin typeface="+mj-lt"/>
            <a:cs typeface="Calibri"/>
          </a:endParaRPr>
        </a:p>
      </dsp:txBody>
      <dsp:txXfrm>
        <a:off x="6162426" y="866"/>
        <a:ext cx="2088358" cy="341181"/>
      </dsp:txXfrm>
    </dsp:sp>
    <dsp:sp modelId="{2124CF08-C698-4D6E-9737-11C65AC368D4}">
      <dsp:nvSpPr>
        <dsp:cNvPr id="0" name=""/>
        <dsp:cNvSpPr/>
      </dsp:nvSpPr>
      <dsp:spPr>
        <a:xfrm>
          <a:off x="4116285" y="481877"/>
          <a:ext cx="1822415"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en-US" sz="800" kern="1200" dirty="0"/>
            <a:t>Adidas recent growth into consumer markets has led to strong revenue growth</a:t>
          </a:r>
          <a:endParaRPr lang="en-US" sz="800" kern="1200" dirty="0">
            <a:latin typeface="+mj-lt"/>
            <a:cs typeface="Calibri"/>
          </a:endParaRPr>
        </a:p>
      </dsp:txBody>
      <dsp:txXfrm>
        <a:off x="4116285" y="481877"/>
        <a:ext cx="1822415" cy="341181"/>
      </dsp:txXfrm>
    </dsp:sp>
    <dsp:sp modelId="{30C49B0E-51F3-4FD9-89FE-328C485AD34B}">
      <dsp:nvSpPr>
        <dsp:cNvPr id="0" name=""/>
        <dsp:cNvSpPr/>
      </dsp:nvSpPr>
      <dsp:spPr>
        <a:xfrm>
          <a:off x="6162426" y="481877"/>
          <a:ext cx="2088358"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en-US" sz="1200" kern="1200" dirty="0">
              <a:latin typeface="+mj-lt"/>
              <a:cs typeface="Calibri"/>
            </a:rPr>
            <a:t>New customer segments</a:t>
          </a:r>
        </a:p>
      </dsp:txBody>
      <dsp:txXfrm>
        <a:off x="6162426" y="481877"/>
        <a:ext cx="2088358" cy="341181"/>
      </dsp:txXfrm>
    </dsp:sp>
    <dsp:sp modelId="{3316F6BC-9746-40B9-925F-A9596F5B076C}">
      <dsp:nvSpPr>
        <dsp:cNvPr id="0" name=""/>
        <dsp:cNvSpPr/>
      </dsp:nvSpPr>
      <dsp:spPr>
        <a:xfrm>
          <a:off x="4116285" y="962887"/>
          <a:ext cx="1822415"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en-US" sz="800" kern="1200" dirty="0"/>
            <a:t>Given unique market exposures, Adidas revenue is not expected to cannibalize existing Nike portfolio</a:t>
          </a:r>
          <a:endParaRPr lang="en-US" sz="800" kern="1200" dirty="0">
            <a:latin typeface="+mj-lt"/>
            <a:cs typeface="Calibri"/>
          </a:endParaRPr>
        </a:p>
      </dsp:txBody>
      <dsp:txXfrm>
        <a:off x="4116285" y="962887"/>
        <a:ext cx="1822415" cy="341181"/>
      </dsp:txXfrm>
    </dsp:sp>
    <dsp:sp modelId="{F86EB31F-08F9-4451-ACF2-A229CC712D3B}">
      <dsp:nvSpPr>
        <dsp:cNvPr id="0" name=""/>
        <dsp:cNvSpPr/>
      </dsp:nvSpPr>
      <dsp:spPr>
        <a:xfrm>
          <a:off x="6162426" y="962887"/>
          <a:ext cx="2088358"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en-US" sz="1200" kern="1200" dirty="0">
              <a:latin typeface="+mj-lt"/>
              <a:cs typeface="Calibri"/>
            </a:rPr>
            <a:t>Diversified mkt exposure; 0 cannibalization</a:t>
          </a:r>
        </a:p>
      </dsp:txBody>
      <dsp:txXfrm>
        <a:off x="6162426" y="962887"/>
        <a:ext cx="2088358" cy="341181"/>
      </dsp:txXfrm>
    </dsp:sp>
    <dsp:sp modelId="{EC252678-811D-EB44-B404-A12CE640B98E}">
      <dsp:nvSpPr>
        <dsp:cNvPr id="0" name=""/>
        <dsp:cNvSpPr/>
      </dsp:nvSpPr>
      <dsp:spPr>
        <a:xfrm>
          <a:off x="2060669" y="1700960"/>
          <a:ext cx="1831889" cy="78907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en-US" sz="1400" kern="1200" dirty="0"/>
            <a:t>Acquisition of Adidas is EBITDA margin accretive</a:t>
          </a:r>
          <a:endParaRPr lang="en-US" sz="1400" kern="1200" dirty="0">
            <a:latin typeface="+mj-lt"/>
            <a:cs typeface="Calibri"/>
          </a:endParaRPr>
        </a:p>
      </dsp:txBody>
      <dsp:txXfrm>
        <a:off x="2060669" y="1700960"/>
        <a:ext cx="1831889" cy="789078"/>
      </dsp:txXfrm>
    </dsp:sp>
    <dsp:sp modelId="{E85AAEBC-6E3D-44B3-9CD2-15FAC2052F4B}">
      <dsp:nvSpPr>
        <dsp:cNvPr id="0" name=""/>
        <dsp:cNvSpPr/>
      </dsp:nvSpPr>
      <dsp:spPr>
        <a:xfrm>
          <a:off x="4116285" y="1443898"/>
          <a:ext cx="1822415"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en-US" sz="800" kern="1200" dirty="0"/>
            <a:t>Before synergies, we project that an Adidas acquisition would be 3.5% accretive to Nike EBITDA</a:t>
          </a:r>
          <a:endParaRPr lang="en-US" sz="800" kern="1200" dirty="0">
            <a:latin typeface="+mj-lt"/>
            <a:cs typeface="Calibri"/>
          </a:endParaRPr>
        </a:p>
      </dsp:txBody>
      <dsp:txXfrm>
        <a:off x="4116285" y="1443898"/>
        <a:ext cx="1822415" cy="341181"/>
      </dsp:txXfrm>
    </dsp:sp>
    <dsp:sp modelId="{4651D761-65B3-4ED8-9396-5CE7134CB3FB}">
      <dsp:nvSpPr>
        <dsp:cNvPr id="0" name=""/>
        <dsp:cNvSpPr/>
      </dsp:nvSpPr>
      <dsp:spPr>
        <a:xfrm>
          <a:off x="6162426" y="1443898"/>
          <a:ext cx="2088358"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en-US" sz="1200" kern="1200" dirty="0">
              <a:latin typeface="+mj-lt"/>
              <a:cs typeface="Calibri"/>
            </a:rPr>
            <a:t>Margin projections displayed w/ key drivers</a:t>
          </a:r>
        </a:p>
      </dsp:txBody>
      <dsp:txXfrm>
        <a:off x="6162426" y="1443898"/>
        <a:ext cx="2088358" cy="341181"/>
      </dsp:txXfrm>
    </dsp:sp>
    <dsp:sp modelId="{50D1E85A-5583-4741-9702-BDBFCB0087FD}">
      <dsp:nvSpPr>
        <dsp:cNvPr id="0" name=""/>
        <dsp:cNvSpPr/>
      </dsp:nvSpPr>
      <dsp:spPr>
        <a:xfrm>
          <a:off x="4116285" y="1924909"/>
          <a:ext cx="1822415"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en-US" sz="800" kern="1200" dirty="0"/>
            <a:t>Given Nike’s existing infrastructure, we believe 250 – 350 basis points of EBITDA margin synergies exist </a:t>
          </a:r>
          <a:endParaRPr lang="en-US" sz="800" kern="1200" dirty="0">
            <a:latin typeface="+mj-lt"/>
            <a:cs typeface="Calibri"/>
          </a:endParaRPr>
        </a:p>
      </dsp:txBody>
      <dsp:txXfrm>
        <a:off x="4116285" y="1924909"/>
        <a:ext cx="1822415" cy="341181"/>
      </dsp:txXfrm>
    </dsp:sp>
    <dsp:sp modelId="{CCF78C3B-1029-4B8B-AB14-160FE8DBB73B}">
      <dsp:nvSpPr>
        <dsp:cNvPr id="0" name=""/>
        <dsp:cNvSpPr/>
      </dsp:nvSpPr>
      <dsp:spPr>
        <a:xfrm>
          <a:off x="6162426" y="1924909"/>
          <a:ext cx="2088358"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en-US" sz="1200" kern="1200" dirty="0">
              <a:latin typeface="+mj-lt"/>
              <a:cs typeface="Calibri"/>
            </a:rPr>
            <a:t>~350 bps of synergies in X category</a:t>
          </a:r>
        </a:p>
      </dsp:txBody>
      <dsp:txXfrm>
        <a:off x="6162426" y="1924909"/>
        <a:ext cx="2088358" cy="341181"/>
      </dsp:txXfrm>
    </dsp:sp>
    <dsp:sp modelId="{DA356D2F-40CA-496B-A952-FF4ACCAFE6FD}">
      <dsp:nvSpPr>
        <dsp:cNvPr id="0" name=""/>
        <dsp:cNvSpPr/>
      </dsp:nvSpPr>
      <dsp:spPr>
        <a:xfrm>
          <a:off x="4116285" y="2405919"/>
          <a:ext cx="1822415"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en-US" sz="800" kern="1200" dirty="0"/>
            <a:t>Sale of existing Adidas infrastructure would further enhance EBITDA margin expansion</a:t>
          </a:r>
          <a:endParaRPr lang="en-US" sz="800" kern="1200" dirty="0">
            <a:latin typeface="+mj-lt"/>
            <a:cs typeface="Calibri"/>
          </a:endParaRPr>
        </a:p>
      </dsp:txBody>
      <dsp:txXfrm>
        <a:off x="4116285" y="2405919"/>
        <a:ext cx="1822415" cy="341181"/>
      </dsp:txXfrm>
    </dsp:sp>
    <dsp:sp modelId="{E4892F17-9053-4DDA-B7E7-681453959FF5}">
      <dsp:nvSpPr>
        <dsp:cNvPr id="0" name=""/>
        <dsp:cNvSpPr/>
      </dsp:nvSpPr>
      <dsp:spPr>
        <a:xfrm>
          <a:off x="6162426" y="2405919"/>
          <a:ext cx="2088358"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en-US" sz="1200" kern="1200" dirty="0">
              <a:latin typeface="+mj-lt"/>
              <a:cs typeface="Calibri"/>
            </a:rPr>
            <a:t>250 bps of margin imp. via existing business</a:t>
          </a:r>
        </a:p>
      </dsp:txBody>
      <dsp:txXfrm>
        <a:off x="6162426" y="2405919"/>
        <a:ext cx="2088358" cy="341181"/>
      </dsp:txXfrm>
    </dsp:sp>
    <dsp:sp modelId="{448C1448-65C7-434A-AD90-C2FC6B855566}">
      <dsp:nvSpPr>
        <dsp:cNvPr id="0" name=""/>
        <dsp:cNvSpPr/>
      </dsp:nvSpPr>
      <dsp:spPr>
        <a:xfrm>
          <a:off x="2060669" y="3143992"/>
          <a:ext cx="1831889" cy="78907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en-US" sz="1400" kern="1200" dirty="0"/>
            <a:t>Combined entity would be largest global fitness retailer</a:t>
          </a:r>
          <a:endParaRPr lang="en-US" sz="1400" kern="1200" dirty="0">
            <a:latin typeface="+mj-lt"/>
            <a:cs typeface="Calibri"/>
          </a:endParaRPr>
        </a:p>
      </dsp:txBody>
      <dsp:txXfrm>
        <a:off x="2060669" y="3143992"/>
        <a:ext cx="1831889" cy="789078"/>
      </dsp:txXfrm>
    </dsp:sp>
    <dsp:sp modelId="{A053C4B8-5DF1-4111-9C39-D8D7810F5DAE}">
      <dsp:nvSpPr>
        <dsp:cNvPr id="0" name=""/>
        <dsp:cNvSpPr/>
      </dsp:nvSpPr>
      <dsp:spPr>
        <a:xfrm>
          <a:off x="4116285" y="2886930"/>
          <a:ext cx="1822415"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en-US" sz="800" kern="1200" dirty="0"/>
            <a:t>Combined entity would control ~33% of total fitness retailer market worldwide, making it largest fitness retailer</a:t>
          </a:r>
          <a:endParaRPr lang="en-US" sz="800" kern="1200" dirty="0">
            <a:latin typeface="+mj-lt"/>
            <a:cs typeface="Calibri"/>
          </a:endParaRPr>
        </a:p>
      </dsp:txBody>
      <dsp:txXfrm>
        <a:off x="4116285" y="2886930"/>
        <a:ext cx="1822415" cy="341181"/>
      </dsp:txXfrm>
    </dsp:sp>
    <dsp:sp modelId="{8BE5051B-2C84-4FC2-8024-B30C8ED7C007}">
      <dsp:nvSpPr>
        <dsp:cNvPr id="0" name=""/>
        <dsp:cNvSpPr/>
      </dsp:nvSpPr>
      <dsp:spPr>
        <a:xfrm>
          <a:off x="6162426" y="2886930"/>
          <a:ext cx="2088358"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en-US" sz="1200" kern="1200" dirty="0">
              <a:latin typeface="+mj-lt"/>
              <a:cs typeface="Calibri"/>
            </a:rPr>
            <a:t>Landscape competitor analysis</a:t>
          </a:r>
        </a:p>
      </dsp:txBody>
      <dsp:txXfrm>
        <a:off x="6162426" y="2886930"/>
        <a:ext cx="2088358" cy="341181"/>
      </dsp:txXfrm>
    </dsp:sp>
    <dsp:sp modelId="{087A1B61-A702-47D8-8A9F-F2AF6EC7B7C6}">
      <dsp:nvSpPr>
        <dsp:cNvPr id="0" name=""/>
        <dsp:cNvSpPr/>
      </dsp:nvSpPr>
      <dsp:spPr>
        <a:xfrm>
          <a:off x="4116285" y="3367940"/>
          <a:ext cx="1822415"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en-US" sz="800" kern="1200" dirty="0"/>
            <a:t>Based on initial projections, we do not see an anti-trust concern and believe transaction could close quickly</a:t>
          </a:r>
          <a:endParaRPr lang="en-US" sz="800" kern="1200" dirty="0">
            <a:latin typeface="+mj-lt"/>
            <a:cs typeface="Calibri"/>
          </a:endParaRPr>
        </a:p>
      </dsp:txBody>
      <dsp:txXfrm>
        <a:off x="4116285" y="3367940"/>
        <a:ext cx="1822415" cy="341181"/>
      </dsp:txXfrm>
    </dsp:sp>
    <dsp:sp modelId="{2A17CE48-D6D8-4033-9D9F-07ECF2A4AC06}">
      <dsp:nvSpPr>
        <dsp:cNvPr id="0" name=""/>
        <dsp:cNvSpPr/>
      </dsp:nvSpPr>
      <dsp:spPr>
        <a:xfrm>
          <a:off x="6162426" y="3367940"/>
          <a:ext cx="2088358"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en-US" sz="1200" kern="1200" dirty="0">
              <a:latin typeface="+mj-lt"/>
              <a:cs typeface="Calibri"/>
            </a:rPr>
            <a:t>Case study of similar size transactions in last 5y</a:t>
          </a:r>
        </a:p>
      </dsp:txBody>
      <dsp:txXfrm>
        <a:off x="6162426" y="3367940"/>
        <a:ext cx="2088358" cy="341181"/>
      </dsp:txXfrm>
    </dsp:sp>
    <dsp:sp modelId="{D1C281A4-EC64-4B52-976D-A8D1C631412C}">
      <dsp:nvSpPr>
        <dsp:cNvPr id="0" name=""/>
        <dsp:cNvSpPr/>
      </dsp:nvSpPr>
      <dsp:spPr>
        <a:xfrm>
          <a:off x="4116285" y="3848951"/>
          <a:ext cx="1822415"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en-US" sz="800" kern="1200" dirty="0"/>
            <a:t>Combined entity would drive significant revenue and cost synergies </a:t>
          </a:r>
          <a:endParaRPr lang="en-US" sz="800" kern="1200" dirty="0">
            <a:latin typeface="+mj-lt"/>
            <a:cs typeface="Calibri"/>
          </a:endParaRPr>
        </a:p>
      </dsp:txBody>
      <dsp:txXfrm>
        <a:off x="4116285" y="3848951"/>
        <a:ext cx="1822415" cy="341181"/>
      </dsp:txXfrm>
    </dsp:sp>
    <dsp:sp modelId="{706C43AB-85B0-4E95-9034-9A41BEFC60FF}">
      <dsp:nvSpPr>
        <dsp:cNvPr id="0" name=""/>
        <dsp:cNvSpPr/>
      </dsp:nvSpPr>
      <dsp:spPr>
        <a:xfrm>
          <a:off x="6162426" y="3848951"/>
          <a:ext cx="2088358" cy="341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en-US" sz="1200" kern="1200" dirty="0">
              <a:latin typeface="+mj-lt"/>
              <a:cs typeface="Calibri"/>
            </a:rPr>
            <a:t>Achieve EBITDA goals of 3%+ improvement</a:t>
          </a:r>
        </a:p>
      </dsp:txBody>
      <dsp:txXfrm>
        <a:off x="6162426" y="3848951"/>
        <a:ext cx="2088358" cy="34118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A46EE6-C317-410A-807A-BEB2EA825033}" type="datetimeFigureOut">
              <a:rPr lang="en-US" smtClean="0"/>
              <a:pPr/>
              <a:t>1/8/25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9988FC-FDBC-40D5-8032-949D6CAB0795}" type="slidenum">
              <a:rPr lang="en-US" smtClean="0"/>
              <a:pPr/>
              <a:t>‹#›</a:t>
            </a:fld>
            <a:endParaRPr lang="en-US" dirty="0"/>
          </a:p>
        </p:txBody>
      </p:sp>
    </p:spTree>
    <p:extLst>
      <p:ext uri="{BB962C8B-B14F-4D97-AF65-F5344CB8AC3E}">
        <p14:creationId xmlns:p14="http://schemas.microsoft.com/office/powerpoint/2010/main" val="3016365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9988FC-FDBC-40D5-8032-949D6CAB0795}" type="slidenum">
              <a:rPr lang="en-US" smtClean="0"/>
              <a:pPr/>
              <a:t>1</a:t>
            </a:fld>
            <a:endParaRPr lang="en-US"/>
          </a:p>
        </p:txBody>
      </p:sp>
    </p:spTree>
    <p:extLst>
      <p:ext uri="{BB962C8B-B14F-4D97-AF65-F5344CB8AC3E}">
        <p14:creationId xmlns:p14="http://schemas.microsoft.com/office/powerpoint/2010/main" val="1324046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9988FC-FDBC-40D5-8032-949D6CAB0795}" type="slidenum">
              <a:rPr lang="en-US" smtClean="0"/>
              <a:pPr/>
              <a:t>2</a:t>
            </a:fld>
            <a:endParaRPr lang="en-US"/>
          </a:p>
        </p:txBody>
      </p:sp>
    </p:spTree>
    <p:extLst>
      <p:ext uri="{BB962C8B-B14F-4D97-AF65-F5344CB8AC3E}">
        <p14:creationId xmlns:p14="http://schemas.microsoft.com/office/powerpoint/2010/main" val="2126482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9988FC-FDBC-40D5-8032-949D6CAB0795}" type="slidenum">
              <a:rPr lang="en-US" smtClean="0"/>
              <a:pPr/>
              <a:t>4</a:t>
            </a:fld>
            <a:endParaRPr lang="en-US"/>
          </a:p>
        </p:txBody>
      </p:sp>
    </p:spTree>
    <p:extLst>
      <p:ext uri="{BB962C8B-B14F-4D97-AF65-F5344CB8AC3E}">
        <p14:creationId xmlns:p14="http://schemas.microsoft.com/office/powerpoint/2010/main" val="1235917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92A7C-8DA5-D99E-57B7-033363DC9B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DAB380-BAA3-9D9C-33F4-9EC070EF56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5E3C76-37D0-62B2-7911-906BAAB6EAF3}"/>
              </a:ext>
            </a:extLst>
          </p:cNvPr>
          <p:cNvSpPr>
            <a:spLocks noGrp="1"/>
          </p:cNvSpPr>
          <p:nvPr>
            <p:ph type="body" idx="1"/>
          </p:nvPr>
        </p:nvSpPr>
        <p:spPr/>
        <p:txBody>
          <a:bodyPr/>
          <a:lstStyle/>
          <a:p>
            <a:r>
              <a:rPr lang="en-US" dirty="0"/>
              <a:t>Next steps must contain “what, why, who” – voice these over or get alignment on these pieces in the meeting.</a:t>
            </a:r>
          </a:p>
        </p:txBody>
      </p:sp>
      <p:sp>
        <p:nvSpPr>
          <p:cNvPr id="4" name="Slide Number Placeholder 3">
            <a:extLst>
              <a:ext uri="{FF2B5EF4-FFF2-40B4-BE49-F238E27FC236}">
                <a16:creationId xmlns:a16="http://schemas.microsoft.com/office/drawing/2014/main" id="{31FD2321-D727-150C-8335-361BA1D0D7A7}"/>
              </a:ext>
            </a:extLst>
          </p:cNvPr>
          <p:cNvSpPr>
            <a:spLocks noGrp="1"/>
          </p:cNvSpPr>
          <p:nvPr>
            <p:ph type="sldNum" sz="quarter" idx="5"/>
          </p:nvPr>
        </p:nvSpPr>
        <p:spPr/>
        <p:txBody>
          <a:bodyPr/>
          <a:lstStyle/>
          <a:p>
            <a:fld id="{B80DE67C-DC86-4D98-A0BD-3F236F2EA499}" type="slidenum">
              <a:rPr lang="en-US" smtClean="0"/>
              <a:pPr/>
              <a:t>5</a:t>
            </a:fld>
            <a:endParaRPr lang="en-US"/>
          </a:p>
        </p:txBody>
      </p:sp>
    </p:spTree>
    <p:extLst>
      <p:ext uri="{BB962C8B-B14F-4D97-AF65-F5344CB8AC3E}">
        <p14:creationId xmlns:p14="http://schemas.microsoft.com/office/powerpoint/2010/main" val="1459391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9988FC-FDBC-40D5-8032-949D6CAB0795}" type="slidenum">
              <a:rPr lang="en-US" smtClean="0"/>
              <a:pPr/>
              <a:t>6</a:t>
            </a:fld>
            <a:endParaRPr lang="en-US" dirty="0"/>
          </a:p>
        </p:txBody>
      </p:sp>
    </p:spTree>
    <p:extLst>
      <p:ext uri="{BB962C8B-B14F-4D97-AF65-F5344CB8AC3E}">
        <p14:creationId xmlns:p14="http://schemas.microsoft.com/office/powerpoint/2010/main" val="42316636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Content 1">
  <p:cSld name="Content 1">
    <p:spTree>
      <p:nvGrpSpPr>
        <p:cNvPr id="1" name="Shape 25"/>
        <p:cNvGrpSpPr/>
        <p:nvPr/>
      </p:nvGrpSpPr>
      <p:grpSpPr>
        <a:xfrm>
          <a:off x="0" y="0"/>
          <a:ext cx="0" cy="0"/>
          <a:chOff x="0" y="0"/>
          <a:chExt cx="0" cy="0"/>
        </a:xfrm>
      </p:grpSpPr>
      <p:sp>
        <p:nvSpPr>
          <p:cNvPr id="27" name="Google Shape;27;p111"/>
          <p:cNvSpPr txBox="1">
            <a:spLocks noGrp="1"/>
          </p:cNvSpPr>
          <p:nvPr>
            <p:ph type="body" idx="1" hasCustomPrompt="1"/>
          </p:nvPr>
        </p:nvSpPr>
        <p:spPr>
          <a:xfrm>
            <a:off x="278298" y="1232453"/>
            <a:ext cx="11661913" cy="4936667"/>
          </a:xfrm>
          <a:prstGeom prst="rect">
            <a:avLst/>
          </a:prstGeom>
          <a:noFill/>
          <a:ln>
            <a:noFill/>
          </a:ln>
        </p:spPr>
        <p:txBody>
          <a:bodyPr spcFirstLastPara="1" wrap="square" lIns="91425" tIns="45700" rIns="91425" bIns="45700" anchor="t" anchorCtr="0">
            <a:noAutofit/>
          </a:bodyPr>
          <a:lstStyle>
            <a:lvl1pPr marL="300038" lvl="0" indent="-214313" algn="l">
              <a:lnSpc>
                <a:spcPct val="90000"/>
              </a:lnSpc>
              <a:spcBef>
                <a:spcPts val="450"/>
              </a:spcBef>
              <a:spcAft>
                <a:spcPts val="0"/>
              </a:spcAft>
              <a:buClr>
                <a:schemeClr val="accent1"/>
              </a:buClr>
              <a:buSzPts val="1800"/>
              <a:buFont typeface="Arial" panose="020B0604020202020204" pitchFamily="34" charset="0"/>
              <a:buChar char="•"/>
              <a:defRPr/>
            </a:lvl1pPr>
            <a:lvl2pPr marL="428625" lvl="1" indent="0" algn="l">
              <a:lnSpc>
                <a:spcPct val="90000"/>
              </a:lnSpc>
              <a:spcBef>
                <a:spcPts val="450"/>
              </a:spcBef>
              <a:spcAft>
                <a:spcPts val="0"/>
              </a:spcAft>
              <a:buSzPts val="1800"/>
              <a:buNone/>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r>
              <a:rPr lang="en-US" dirty="0"/>
              <a:t>Add text</a:t>
            </a:r>
          </a:p>
        </p:txBody>
      </p:sp>
      <p:sp>
        <p:nvSpPr>
          <p:cNvPr id="28" name="Google Shape;28;p111"/>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29" name="Google Shape;29;p111"/>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cxnSp>
        <p:nvCxnSpPr>
          <p:cNvPr id="30" name="Google Shape;30;p111"/>
          <p:cNvCxnSpPr/>
          <p:nvPr/>
        </p:nvCxnSpPr>
        <p:spPr>
          <a:xfrm>
            <a:off x="278294" y="1093306"/>
            <a:ext cx="11661915" cy="0"/>
          </a:xfrm>
          <a:prstGeom prst="straightConnector1">
            <a:avLst/>
          </a:prstGeom>
          <a:noFill/>
          <a:ln w="57150" cap="flat" cmpd="sng">
            <a:solidFill>
              <a:schemeClr val="accent1"/>
            </a:solidFill>
            <a:prstDash val="solid"/>
            <a:miter lim="800000"/>
            <a:headEnd type="none" w="sm" len="sm"/>
            <a:tailEnd type="none" w="sm" len="sm"/>
          </a:ln>
        </p:spPr>
      </p:cxnSp>
      <p:sp>
        <p:nvSpPr>
          <p:cNvPr id="3" name="Title 2">
            <a:extLst>
              <a:ext uri="{FF2B5EF4-FFF2-40B4-BE49-F238E27FC236}">
                <a16:creationId xmlns:a16="http://schemas.microsoft.com/office/drawing/2014/main" id="{B925DB25-5ACC-47D8-6156-139A3C0DC951}"/>
              </a:ext>
            </a:extLst>
          </p:cNvPr>
          <p:cNvSpPr>
            <a:spLocks noGrp="1"/>
          </p:cNvSpPr>
          <p:nvPr>
            <p:ph type="title"/>
          </p:nvPr>
        </p:nvSpPr>
        <p:spPr/>
        <p:txBody>
          <a:bodyPr/>
          <a:lstStyle>
            <a:lvl1pPr>
              <a:defRPr b="1">
                <a:latin typeface="Montserrat" pitchFamily="2" charset="77"/>
              </a:defRPr>
            </a:lvl1pPr>
          </a:lstStyle>
          <a:p>
            <a:r>
              <a:rPr lang="en-US"/>
              <a:t>Click to edit Master title style</a:t>
            </a:r>
            <a:endParaRPr lang="en-US" dirty="0"/>
          </a:p>
        </p:txBody>
      </p:sp>
      <p:cxnSp>
        <p:nvCxnSpPr>
          <p:cNvPr id="4" name="Straight Connector 3">
            <a:extLst>
              <a:ext uri="{FF2B5EF4-FFF2-40B4-BE49-F238E27FC236}">
                <a16:creationId xmlns:a16="http://schemas.microsoft.com/office/drawing/2014/main" id="{44309F82-342F-BCE6-16F8-A21F1D3BAFA7}"/>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Picture 4" descr="A black background with a black square&#10;&#10;Description automatically generated with medium confidence">
            <a:extLst>
              <a:ext uri="{FF2B5EF4-FFF2-40B4-BE49-F238E27FC236}">
                <a16:creationId xmlns:a16="http://schemas.microsoft.com/office/drawing/2014/main" id="{05EC56EB-6BC3-ABD7-2B81-F8D32BC4ED77}"/>
              </a:ext>
            </a:extLst>
          </p:cNvPr>
          <p:cNvPicPr>
            <a:picLocks noChangeAspect="1"/>
          </p:cNvPicPr>
          <p:nvPr/>
        </p:nvPicPr>
        <p:blipFill>
          <a:blip r:embed="rId2"/>
          <a:stretch>
            <a:fillRect/>
          </a:stretch>
        </p:blipFill>
        <p:spPr>
          <a:xfrm>
            <a:off x="11121902" y="6271313"/>
            <a:ext cx="523455" cy="523455"/>
          </a:xfrm>
          <a:prstGeom prst="rect">
            <a:avLst/>
          </a:prstGeom>
        </p:spPr>
      </p:pic>
    </p:spTree>
    <p:extLst>
      <p:ext uri="{BB962C8B-B14F-4D97-AF65-F5344CB8AC3E}">
        <p14:creationId xmlns:p14="http://schemas.microsoft.com/office/powerpoint/2010/main" val="383363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1_Content 1">
  <p:cSld name="1_Content 1">
    <p:spTree>
      <p:nvGrpSpPr>
        <p:cNvPr id="1" name="Shape 88"/>
        <p:cNvGrpSpPr/>
        <p:nvPr/>
      </p:nvGrpSpPr>
      <p:grpSpPr>
        <a:xfrm>
          <a:off x="0" y="0"/>
          <a:ext cx="0" cy="0"/>
          <a:chOff x="0" y="0"/>
          <a:chExt cx="0" cy="0"/>
        </a:xfrm>
      </p:grpSpPr>
      <p:sp>
        <p:nvSpPr>
          <p:cNvPr id="89" name="Google Shape;89;p119"/>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90" name="Google Shape;90;p119"/>
          <p:cNvSpPr txBox="1">
            <a:spLocks noGrp="1"/>
          </p:cNvSpPr>
          <p:nvPr>
            <p:ph type="body" idx="1"/>
          </p:nvPr>
        </p:nvSpPr>
        <p:spPr>
          <a:xfrm>
            <a:off x="278298" y="1923223"/>
            <a:ext cx="5744817" cy="4273621"/>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91" name="Google Shape;91;p119"/>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92" name="Google Shape;92;p119"/>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cxnSp>
        <p:nvCxnSpPr>
          <p:cNvPr id="93" name="Google Shape;93;p119"/>
          <p:cNvCxnSpPr/>
          <p:nvPr/>
        </p:nvCxnSpPr>
        <p:spPr>
          <a:xfrm>
            <a:off x="278294" y="1093306"/>
            <a:ext cx="11661915" cy="0"/>
          </a:xfrm>
          <a:prstGeom prst="straightConnector1">
            <a:avLst/>
          </a:prstGeom>
          <a:noFill/>
          <a:ln w="57150" cap="flat" cmpd="sng">
            <a:solidFill>
              <a:schemeClr val="accent1"/>
            </a:solidFill>
            <a:prstDash val="solid"/>
            <a:miter lim="800000"/>
            <a:headEnd type="none" w="sm" len="sm"/>
            <a:tailEnd type="none" w="sm" len="sm"/>
          </a:ln>
        </p:spPr>
      </p:cxnSp>
      <p:sp>
        <p:nvSpPr>
          <p:cNvPr id="94" name="Google Shape;94;p119"/>
          <p:cNvSpPr txBox="1">
            <a:spLocks noGrp="1"/>
          </p:cNvSpPr>
          <p:nvPr>
            <p:ph type="body" idx="2"/>
          </p:nvPr>
        </p:nvSpPr>
        <p:spPr>
          <a:xfrm>
            <a:off x="6195394" y="1923223"/>
            <a:ext cx="5744817" cy="4273621"/>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95" name="Google Shape;95;p119"/>
          <p:cNvSpPr txBox="1">
            <a:spLocks noGrp="1"/>
          </p:cNvSpPr>
          <p:nvPr>
            <p:ph type="body" idx="3"/>
          </p:nvPr>
        </p:nvSpPr>
        <p:spPr>
          <a:xfrm>
            <a:off x="278295" y="1386991"/>
            <a:ext cx="5744816" cy="477079"/>
          </a:xfrm>
          <a:prstGeom prst="rect">
            <a:avLst/>
          </a:prstGeom>
          <a:noFill/>
          <a:ln>
            <a:noFill/>
          </a:ln>
        </p:spPr>
        <p:txBody>
          <a:bodyPr spcFirstLastPara="1" wrap="square" lIns="91425" tIns="45700" rIns="91425" bIns="45700" anchor="b" anchorCtr="0">
            <a:normAutofit/>
          </a:bodyPr>
          <a:lstStyle>
            <a:lvl1pPr marL="342900" lvl="0" indent="-171450" algn="l">
              <a:lnSpc>
                <a:spcPct val="90000"/>
              </a:lnSpc>
              <a:spcBef>
                <a:spcPts val="450"/>
              </a:spcBef>
              <a:spcAft>
                <a:spcPts val="0"/>
              </a:spcAft>
              <a:buSzPts val="1800"/>
              <a:buNone/>
              <a:defRPr sz="1350" b="1"/>
            </a:lvl1pPr>
            <a:lvl2pPr marL="685800" lvl="1" indent="-171450" algn="l">
              <a:lnSpc>
                <a:spcPct val="90000"/>
              </a:lnSpc>
              <a:spcBef>
                <a:spcPts val="450"/>
              </a:spcBef>
              <a:spcAft>
                <a:spcPts val="0"/>
              </a:spcAft>
              <a:buSzPts val="2000"/>
              <a:buNone/>
              <a:defRPr sz="1500" b="1"/>
            </a:lvl2pPr>
            <a:lvl3pPr marL="1028700" lvl="2" indent="-171450" algn="l">
              <a:lnSpc>
                <a:spcPct val="90000"/>
              </a:lnSpc>
              <a:spcBef>
                <a:spcPts val="450"/>
              </a:spcBef>
              <a:spcAft>
                <a:spcPts val="0"/>
              </a:spcAft>
              <a:buSzPts val="1800"/>
              <a:buNone/>
              <a:defRPr sz="1350" b="1"/>
            </a:lvl3pPr>
            <a:lvl4pPr marL="1371600" lvl="3" indent="-171450" algn="l">
              <a:lnSpc>
                <a:spcPct val="90000"/>
              </a:lnSpc>
              <a:spcBef>
                <a:spcPts val="450"/>
              </a:spcBef>
              <a:spcAft>
                <a:spcPts val="0"/>
              </a:spcAft>
              <a:buSzPts val="1600"/>
              <a:buNone/>
              <a:defRPr sz="1200" b="1"/>
            </a:lvl4pPr>
            <a:lvl5pPr marL="1714500" lvl="4" indent="-171450" algn="l">
              <a:lnSpc>
                <a:spcPct val="90000"/>
              </a:lnSpc>
              <a:spcBef>
                <a:spcPts val="450"/>
              </a:spcBef>
              <a:spcAft>
                <a:spcPts val="0"/>
              </a:spcAft>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pPr lvl="0"/>
            <a:r>
              <a:rPr lang="en-US"/>
              <a:t>Click to edit Master text styles</a:t>
            </a:r>
          </a:p>
        </p:txBody>
      </p:sp>
      <p:sp>
        <p:nvSpPr>
          <p:cNvPr id="96" name="Google Shape;96;p119"/>
          <p:cNvSpPr txBox="1">
            <a:spLocks noGrp="1"/>
          </p:cNvSpPr>
          <p:nvPr>
            <p:ph type="body" idx="4"/>
          </p:nvPr>
        </p:nvSpPr>
        <p:spPr>
          <a:xfrm>
            <a:off x="6195393" y="1386991"/>
            <a:ext cx="5744816" cy="477079"/>
          </a:xfrm>
          <a:prstGeom prst="rect">
            <a:avLst/>
          </a:prstGeom>
          <a:noFill/>
          <a:ln>
            <a:noFill/>
          </a:ln>
        </p:spPr>
        <p:txBody>
          <a:bodyPr spcFirstLastPara="1" wrap="square" lIns="91425" tIns="45700" rIns="91425" bIns="45700" anchor="b" anchorCtr="0">
            <a:normAutofit/>
          </a:bodyPr>
          <a:lstStyle>
            <a:lvl1pPr marL="342900" lvl="0" indent="-171450" algn="l">
              <a:lnSpc>
                <a:spcPct val="90000"/>
              </a:lnSpc>
              <a:spcBef>
                <a:spcPts val="450"/>
              </a:spcBef>
              <a:spcAft>
                <a:spcPts val="0"/>
              </a:spcAft>
              <a:buSzPts val="1800"/>
              <a:buNone/>
              <a:defRPr sz="1350" b="1"/>
            </a:lvl1pPr>
            <a:lvl2pPr marL="685800" lvl="1" indent="-171450" algn="l">
              <a:lnSpc>
                <a:spcPct val="90000"/>
              </a:lnSpc>
              <a:spcBef>
                <a:spcPts val="450"/>
              </a:spcBef>
              <a:spcAft>
                <a:spcPts val="0"/>
              </a:spcAft>
              <a:buSzPts val="2000"/>
              <a:buNone/>
              <a:defRPr sz="1500" b="1"/>
            </a:lvl2pPr>
            <a:lvl3pPr marL="1028700" lvl="2" indent="-171450" algn="l">
              <a:lnSpc>
                <a:spcPct val="90000"/>
              </a:lnSpc>
              <a:spcBef>
                <a:spcPts val="450"/>
              </a:spcBef>
              <a:spcAft>
                <a:spcPts val="0"/>
              </a:spcAft>
              <a:buSzPts val="1800"/>
              <a:buNone/>
              <a:defRPr sz="1350" b="1"/>
            </a:lvl3pPr>
            <a:lvl4pPr marL="1371600" lvl="3" indent="-171450" algn="l">
              <a:lnSpc>
                <a:spcPct val="90000"/>
              </a:lnSpc>
              <a:spcBef>
                <a:spcPts val="450"/>
              </a:spcBef>
              <a:spcAft>
                <a:spcPts val="0"/>
              </a:spcAft>
              <a:buSzPts val="1600"/>
              <a:buNone/>
              <a:defRPr sz="1200" b="1"/>
            </a:lvl4pPr>
            <a:lvl5pPr marL="1714500" lvl="4" indent="-171450" algn="l">
              <a:lnSpc>
                <a:spcPct val="90000"/>
              </a:lnSpc>
              <a:spcBef>
                <a:spcPts val="450"/>
              </a:spcBef>
              <a:spcAft>
                <a:spcPts val="0"/>
              </a:spcAft>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pPr lvl="0"/>
            <a:r>
              <a:rPr lang="en-US"/>
              <a:t>Click to edit Master text styles</a:t>
            </a:r>
          </a:p>
        </p:txBody>
      </p:sp>
      <p:cxnSp>
        <p:nvCxnSpPr>
          <p:cNvPr id="97" name="Google Shape;97;p119"/>
          <p:cNvCxnSpPr/>
          <p:nvPr/>
        </p:nvCxnSpPr>
        <p:spPr>
          <a:xfrm>
            <a:off x="278295" y="1898372"/>
            <a:ext cx="5744816" cy="0"/>
          </a:xfrm>
          <a:prstGeom prst="straightConnector1">
            <a:avLst/>
          </a:prstGeom>
          <a:noFill/>
          <a:ln w="12700" cap="flat" cmpd="sng">
            <a:solidFill>
              <a:schemeClr val="accent1"/>
            </a:solidFill>
            <a:prstDash val="solid"/>
            <a:miter lim="800000"/>
            <a:headEnd type="none" w="sm" len="sm"/>
            <a:tailEnd type="none" w="sm" len="sm"/>
          </a:ln>
        </p:spPr>
      </p:cxnSp>
      <p:cxnSp>
        <p:nvCxnSpPr>
          <p:cNvPr id="98" name="Google Shape;98;p119"/>
          <p:cNvCxnSpPr/>
          <p:nvPr/>
        </p:nvCxnSpPr>
        <p:spPr>
          <a:xfrm>
            <a:off x="6195392" y="1898372"/>
            <a:ext cx="5744816" cy="0"/>
          </a:xfrm>
          <a:prstGeom prst="straightConnector1">
            <a:avLst/>
          </a:prstGeom>
          <a:noFill/>
          <a:ln w="12700" cap="flat" cmpd="sng">
            <a:solidFill>
              <a:schemeClr val="accent1"/>
            </a:solidFill>
            <a:prstDash val="solid"/>
            <a:miter lim="800000"/>
            <a:headEnd type="none" w="sm" len="sm"/>
            <a:tailEnd type="none" w="sm" len="sm"/>
          </a:ln>
        </p:spPr>
      </p:cxnSp>
      <p:pic>
        <p:nvPicPr>
          <p:cNvPr id="2" name="Picture 1" descr="A black background with a black square&#10;&#10;Description automatically generated with medium confidence">
            <a:extLst>
              <a:ext uri="{FF2B5EF4-FFF2-40B4-BE49-F238E27FC236}">
                <a16:creationId xmlns:a16="http://schemas.microsoft.com/office/drawing/2014/main" id="{F229BAC2-F8BC-D62B-F594-128D61D121DB}"/>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3CA45A34-6E17-2525-A620-6FB295E1E2F9}"/>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9409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Two Box Content" type="twoTxTwoObj">
  <p:cSld name="Two Box Content">
    <p:spTree>
      <p:nvGrpSpPr>
        <p:cNvPr id="1" name="Shape 99"/>
        <p:cNvGrpSpPr/>
        <p:nvPr/>
      </p:nvGrpSpPr>
      <p:grpSpPr>
        <a:xfrm>
          <a:off x="0" y="0"/>
          <a:ext cx="0" cy="0"/>
          <a:chOff x="0" y="0"/>
          <a:chExt cx="0" cy="0"/>
        </a:xfrm>
      </p:grpSpPr>
      <p:sp>
        <p:nvSpPr>
          <p:cNvPr id="100" name="Google Shape;100;p120"/>
          <p:cNvSpPr txBox="1">
            <a:spLocks noGrp="1"/>
          </p:cNvSpPr>
          <p:nvPr>
            <p:ph type="title"/>
          </p:nvPr>
        </p:nvSpPr>
        <p:spPr>
          <a:xfrm>
            <a:off x="839788" y="365126"/>
            <a:ext cx="10515600"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101" name="Google Shape;101;p120"/>
          <p:cNvSpPr txBox="1">
            <a:spLocks noGrp="1"/>
          </p:cNvSpPr>
          <p:nvPr>
            <p:ph type="body" idx="1"/>
          </p:nvPr>
        </p:nvSpPr>
        <p:spPr>
          <a:xfrm>
            <a:off x="839789" y="1681163"/>
            <a:ext cx="5157787" cy="823912"/>
          </a:xfrm>
          <a:prstGeom prst="rect">
            <a:avLst/>
          </a:prstGeom>
          <a:noFill/>
          <a:ln>
            <a:noFill/>
          </a:ln>
        </p:spPr>
        <p:txBody>
          <a:bodyPr spcFirstLastPara="1" wrap="square" lIns="91425" tIns="45700" rIns="91425" bIns="45700" anchor="b" anchorCtr="0">
            <a:noAutofit/>
          </a:bodyPr>
          <a:lstStyle>
            <a:lvl1pPr marL="342900" lvl="0" indent="-171450" algn="l">
              <a:lnSpc>
                <a:spcPct val="90000"/>
              </a:lnSpc>
              <a:spcBef>
                <a:spcPts val="450"/>
              </a:spcBef>
              <a:spcAft>
                <a:spcPts val="0"/>
              </a:spcAft>
              <a:buSzPts val="2400"/>
              <a:buNone/>
              <a:defRPr sz="1800" b="1"/>
            </a:lvl1pPr>
            <a:lvl2pPr marL="685800" lvl="1" indent="-171450" algn="l">
              <a:lnSpc>
                <a:spcPct val="90000"/>
              </a:lnSpc>
              <a:spcBef>
                <a:spcPts val="450"/>
              </a:spcBef>
              <a:spcAft>
                <a:spcPts val="0"/>
              </a:spcAft>
              <a:buSzPts val="2000"/>
              <a:buNone/>
              <a:defRPr sz="1500" b="1"/>
            </a:lvl2pPr>
            <a:lvl3pPr marL="1028700" lvl="2" indent="-171450" algn="l">
              <a:lnSpc>
                <a:spcPct val="90000"/>
              </a:lnSpc>
              <a:spcBef>
                <a:spcPts val="450"/>
              </a:spcBef>
              <a:spcAft>
                <a:spcPts val="0"/>
              </a:spcAft>
              <a:buSzPts val="1800"/>
              <a:buNone/>
              <a:defRPr sz="1350" b="1"/>
            </a:lvl3pPr>
            <a:lvl4pPr marL="1371600" lvl="3" indent="-171450" algn="l">
              <a:lnSpc>
                <a:spcPct val="90000"/>
              </a:lnSpc>
              <a:spcBef>
                <a:spcPts val="450"/>
              </a:spcBef>
              <a:spcAft>
                <a:spcPts val="0"/>
              </a:spcAft>
              <a:buSzPts val="1600"/>
              <a:buNone/>
              <a:defRPr sz="1200" b="1"/>
            </a:lvl4pPr>
            <a:lvl5pPr marL="1714500" lvl="4" indent="-171450" algn="l">
              <a:lnSpc>
                <a:spcPct val="90000"/>
              </a:lnSpc>
              <a:spcBef>
                <a:spcPts val="450"/>
              </a:spcBef>
              <a:spcAft>
                <a:spcPts val="0"/>
              </a:spcAft>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pPr lvl="0"/>
            <a:r>
              <a:rPr lang="en-US"/>
              <a:t>Click to edit Master text styles</a:t>
            </a:r>
          </a:p>
        </p:txBody>
      </p:sp>
      <p:sp>
        <p:nvSpPr>
          <p:cNvPr id="102" name="Google Shape;102;p120"/>
          <p:cNvSpPr txBox="1">
            <a:spLocks noGrp="1"/>
          </p:cNvSpPr>
          <p:nvPr>
            <p:ph type="body" idx="2"/>
          </p:nvPr>
        </p:nvSpPr>
        <p:spPr>
          <a:xfrm>
            <a:off x="839789" y="2505075"/>
            <a:ext cx="5157787" cy="3684588"/>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103" name="Google Shape;103;p120"/>
          <p:cNvSpPr txBox="1">
            <a:spLocks noGrp="1"/>
          </p:cNvSpPr>
          <p:nvPr>
            <p:ph type="body" idx="3"/>
          </p:nvPr>
        </p:nvSpPr>
        <p:spPr>
          <a:xfrm>
            <a:off x="6172202" y="1681163"/>
            <a:ext cx="5183188" cy="823912"/>
          </a:xfrm>
          <a:prstGeom prst="rect">
            <a:avLst/>
          </a:prstGeom>
          <a:noFill/>
          <a:ln>
            <a:noFill/>
          </a:ln>
        </p:spPr>
        <p:txBody>
          <a:bodyPr spcFirstLastPara="1" wrap="square" lIns="91425" tIns="45700" rIns="91425" bIns="45700" anchor="b" anchorCtr="0">
            <a:noAutofit/>
          </a:bodyPr>
          <a:lstStyle>
            <a:lvl1pPr marL="342900" lvl="0" indent="-171450" algn="l">
              <a:lnSpc>
                <a:spcPct val="90000"/>
              </a:lnSpc>
              <a:spcBef>
                <a:spcPts val="450"/>
              </a:spcBef>
              <a:spcAft>
                <a:spcPts val="0"/>
              </a:spcAft>
              <a:buSzPts val="2400"/>
              <a:buNone/>
              <a:defRPr sz="1800" b="1"/>
            </a:lvl1pPr>
            <a:lvl2pPr marL="685800" lvl="1" indent="-171450" algn="l">
              <a:lnSpc>
                <a:spcPct val="90000"/>
              </a:lnSpc>
              <a:spcBef>
                <a:spcPts val="450"/>
              </a:spcBef>
              <a:spcAft>
                <a:spcPts val="0"/>
              </a:spcAft>
              <a:buSzPts val="2000"/>
              <a:buNone/>
              <a:defRPr sz="1500" b="1"/>
            </a:lvl2pPr>
            <a:lvl3pPr marL="1028700" lvl="2" indent="-171450" algn="l">
              <a:lnSpc>
                <a:spcPct val="90000"/>
              </a:lnSpc>
              <a:spcBef>
                <a:spcPts val="450"/>
              </a:spcBef>
              <a:spcAft>
                <a:spcPts val="0"/>
              </a:spcAft>
              <a:buSzPts val="1800"/>
              <a:buNone/>
              <a:defRPr sz="1350" b="1"/>
            </a:lvl3pPr>
            <a:lvl4pPr marL="1371600" lvl="3" indent="-171450" algn="l">
              <a:lnSpc>
                <a:spcPct val="90000"/>
              </a:lnSpc>
              <a:spcBef>
                <a:spcPts val="450"/>
              </a:spcBef>
              <a:spcAft>
                <a:spcPts val="0"/>
              </a:spcAft>
              <a:buSzPts val="1600"/>
              <a:buNone/>
              <a:defRPr sz="1200" b="1"/>
            </a:lvl4pPr>
            <a:lvl5pPr marL="1714500" lvl="4" indent="-171450" algn="l">
              <a:lnSpc>
                <a:spcPct val="90000"/>
              </a:lnSpc>
              <a:spcBef>
                <a:spcPts val="450"/>
              </a:spcBef>
              <a:spcAft>
                <a:spcPts val="0"/>
              </a:spcAft>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pPr lvl="0"/>
            <a:r>
              <a:rPr lang="en-US"/>
              <a:t>Click to edit Master text styles</a:t>
            </a:r>
          </a:p>
        </p:txBody>
      </p:sp>
      <p:sp>
        <p:nvSpPr>
          <p:cNvPr id="104" name="Google Shape;104;p120"/>
          <p:cNvSpPr txBox="1">
            <a:spLocks noGrp="1"/>
          </p:cNvSpPr>
          <p:nvPr>
            <p:ph type="body" idx="4"/>
          </p:nvPr>
        </p:nvSpPr>
        <p:spPr>
          <a:xfrm>
            <a:off x="6172202" y="2505075"/>
            <a:ext cx="5183188" cy="3684588"/>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105" name="Google Shape;105;p120"/>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106" name="Google Shape;106;p120"/>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pic>
        <p:nvPicPr>
          <p:cNvPr id="2" name="Picture 1" descr="A black background with a black square&#10;&#10;Description automatically generated with medium confidence">
            <a:extLst>
              <a:ext uri="{FF2B5EF4-FFF2-40B4-BE49-F238E27FC236}">
                <a16:creationId xmlns:a16="http://schemas.microsoft.com/office/drawing/2014/main" id="{E9A4D809-FDD9-E844-881A-DBBDAB7331C7}"/>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CB33D1E3-35F2-D34A-8BE6-7100ADA418CB}"/>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68232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Only" type="titleOnly">
  <p:cSld name="Title Only">
    <p:spTree>
      <p:nvGrpSpPr>
        <p:cNvPr id="1" name="Shape 107"/>
        <p:cNvGrpSpPr/>
        <p:nvPr/>
      </p:nvGrpSpPr>
      <p:grpSpPr>
        <a:xfrm>
          <a:off x="0" y="0"/>
          <a:ext cx="0" cy="0"/>
          <a:chOff x="0" y="0"/>
          <a:chExt cx="0" cy="0"/>
        </a:xfrm>
      </p:grpSpPr>
      <p:sp>
        <p:nvSpPr>
          <p:cNvPr id="108" name="Google Shape;108;p121"/>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109" name="Google Shape;109;p121"/>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110" name="Google Shape;110;p121"/>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pic>
        <p:nvPicPr>
          <p:cNvPr id="2" name="Picture 1" descr="A black background with a black square&#10;&#10;Description automatically generated with medium confidence">
            <a:extLst>
              <a:ext uri="{FF2B5EF4-FFF2-40B4-BE49-F238E27FC236}">
                <a16:creationId xmlns:a16="http://schemas.microsoft.com/office/drawing/2014/main" id="{B8A7B9BD-2FAA-F6B7-0C79-A6F43B11AEA4}"/>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25D5953C-9855-46DC-AEA3-2482311D378D}"/>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39316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111"/>
        <p:cNvGrpSpPr/>
        <p:nvPr/>
      </p:nvGrpSpPr>
      <p:grpSpPr>
        <a:xfrm>
          <a:off x="0" y="0"/>
          <a:ext cx="0" cy="0"/>
          <a:chOff x="0" y="0"/>
          <a:chExt cx="0" cy="0"/>
        </a:xfrm>
      </p:grpSpPr>
      <p:sp>
        <p:nvSpPr>
          <p:cNvPr id="112" name="Google Shape;112;p122"/>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113" name="Google Shape;113;p122"/>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pic>
        <p:nvPicPr>
          <p:cNvPr id="2" name="Picture 1" descr="A black background with a black square&#10;&#10;Description automatically generated with medium confidence">
            <a:extLst>
              <a:ext uri="{FF2B5EF4-FFF2-40B4-BE49-F238E27FC236}">
                <a16:creationId xmlns:a16="http://schemas.microsoft.com/office/drawing/2014/main" id="{573889B0-4B22-7C7E-6767-573F9E5EB01E}"/>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A103A8EE-A7ED-C9CA-554E-66A0D297EF81}"/>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7768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2_Content 1">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Milliard Book" panose="02010004040101010103" pitchFamily="50" charset="0"/>
              </a:defRPr>
            </a:lvl1pPr>
          </a:lstStyle>
          <a:p>
            <a:r>
              <a:rPr lang="en-US" dirty="0"/>
              <a:t>Click to edit Title</a:t>
            </a:r>
          </a:p>
        </p:txBody>
      </p:sp>
      <p:sp>
        <p:nvSpPr>
          <p:cNvPr id="3" name="Content Placeholder 2"/>
          <p:cNvSpPr>
            <a:spLocks noGrp="1"/>
          </p:cNvSpPr>
          <p:nvPr>
            <p:ph idx="1" hasCustomPrompt="1"/>
          </p:nvPr>
        </p:nvSpPr>
        <p:spPr>
          <a:xfrm>
            <a:off x="278298" y="1232453"/>
            <a:ext cx="11661913" cy="4936667"/>
          </a:xfrm>
        </p:spPr>
        <p:txBody>
          <a:bodyPr/>
          <a:lstStyle>
            <a:lvl1pPr>
              <a:defRPr/>
            </a:lvl1pPr>
          </a:lstStyle>
          <a:p>
            <a:pPr lvl="0"/>
            <a:r>
              <a:rPr lang="en-US" dirty="0"/>
              <a:t>Click to edit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r>
              <a:rPr lang="en-US"/>
              <a:t>(#)</a:t>
            </a:r>
            <a:endParaRPr lang="en-US" dirty="0"/>
          </a:p>
        </p:txBody>
      </p:sp>
    </p:spTree>
    <p:extLst>
      <p:ext uri="{BB962C8B-B14F-4D97-AF65-F5344CB8AC3E}">
        <p14:creationId xmlns:p14="http://schemas.microsoft.com/office/powerpoint/2010/main" val="391987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Content 2">
  <p:cSld name="Content 2">
    <p:spTree>
      <p:nvGrpSpPr>
        <p:cNvPr id="1" name="Shape 69"/>
        <p:cNvGrpSpPr/>
        <p:nvPr/>
      </p:nvGrpSpPr>
      <p:grpSpPr>
        <a:xfrm>
          <a:off x="0" y="0"/>
          <a:ext cx="0" cy="0"/>
          <a:chOff x="0" y="0"/>
          <a:chExt cx="0" cy="0"/>
        </a:xfrm>
      </p:grpSpPr>
      <p:sp>
        <p:nvSpPr>
          <p:cNvPr id="70" name="Google Shape;70;p116"/>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71" name="Google Shape;71;p116"/>
          <p:cNvSpPr txBox="1">
            <a:spLocks noGrp="1"/>
          </p:cNvSpPr>
          <p:nvPr>
            <p:ph type="body" idx="1" hasCustomPrompt="1"/>
          </p:nvPr>
        </p:nvSpPr>
        <p:spPr>
          <a:xfrm>
            <a:off x="278298" y="1217543"/>
            <a:ext cx="11661913" cy="4951575"/>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Clr>
                <a:schemeClr val="accent1"/>
              </a:buClr>
              <a:buSzPts val="1800"/>
              <a:buFont typeface="Wingdings" pitchFamily="2" charset="2"/>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dirty="0"/>
              <a:t>Add text</a:t>
            </a:r>
          </a:p>
        </p:txBody>
      </p:sp>
      <p:sp>
        <p:nvSpPr>
          <p:cNvPr id="72" name="Google Shape;72;p116"/>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73" name="Google Shape;73;p116"/>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pic>
        <p:nvPicPr>
          <p:cNvPr id="2" name="Picture 1" descr="A black background with a black square&#10;&#10;Description automatically generated with medium confidence">
            <a:extLst>
              <a:ext uri="{FF2B5EF4-FFF2-40B4-BE49-F238E27FC236}">
                <a16:creationId xmlns:a16="http://schemas.microsoft.com/office/drawing/2014/main" id="{58A2D317-1345-507F-1BB7-4B7CA33A4416}"/>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67D8D21B-87B1-D661-10D3-E88A0DC6B848}"/>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5927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Poll_2" type="secHead">
  <p:cSld name="Poll_2">
    <p:bg>
      <p:bgPr>
        <a:solidFill>
          <a:srgbClr val="F2F2F2"/>
        </a:solidFill>
        <a:effectLst/>
      </p:bgPr>
    </p:bg>
    <p:spTree>
      <p:nvGrpSpPr>
        <p:cNvPr id="1" name="Shape 31"/>
        <p:cNvGrpSpPr/>
        <p:nvPr/>
      </p:nvGrpSpPr>
      <p:grpSpPr>
        <a:xfrm>
          <a:off x="0" y="0"/>
          <a:ext cx="0" cy="0"/>
          <a:chOff x="0" y="0"/>
          <a:chExt cx="0" cy="0"/>
        </a:xfrm>
      </p:grpSpPr>
      <p:sp>
        <p:nvSpPr>
          <p:cNvPr id="32" name="Google Shape;32;p110"/>
          <p:cNvSpPr/>
          <p:nvPr/>
        </p:nvSpPr>
        <p:spPr>
          <a:xfrm>
            <a:off x="0" y="0"/>
            <a:ext cx="12192000" cy="2181640"/>
          </a:xfrm>
          <a:prstGeom prst="rect">
            <a:avLst/>
          </a:prstGeom>
          <a:solidFill>
            <a:srgbClr val="A7A9AC"/>
          </a:solidFill>
          <a:ln>
            <a:noFill/>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Arial"/>
              <a:ea typeface="Arial"/>
              <a:cs typeface="Arial"/>
              <a:sym typeface="Arial"/>
            </a:endParaRPr>
          </a:p>
        </p:txBody>
      </p:sp>
      <p:sp>
        <p:nvSpPr>
          <p:cNvPr id="33" name="Google Shape;33;p110"/>
          <p:cNvSpPr txBox="1">
            <a:spLocks noGrp="1"/>
          </p:cNvSpPr>
          <p:nvPr>
            <p:ph type="title"/>
          </p:nvPr>
        </p:nvSpPr>
        <p:spPr>
          <a:xfrm>
            <a:off x="865024" y="753177"/>
            <a:ext cx="10515600" cy="1309193"/>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000"/>
              <a:buFont typeface="Arial"/>
              <a:buNone/>
              <a:defRPr sz="3000">
                <a:solidFill>
                  <a:schemeClr val="tx1"/>
                </a:solidFill>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34" name="Google Shape;34;p110"/>
          <p:cNvSpPr txBox="1">
            <a:spLocks noGrp="1"/>
          </p:cNvSpPr>
          <p:nvPr>
            <p:ph type="body" idx="1"/>
          </p:nvPr>
        </p:nvSpPr>
        <p:spPr>
          <a:xfrm>
            <a:off x="865024" y="2440066"/>
            <a:ext cx="10515600" cy="3226724"/>
          </a:xfrm>
          <a:prstGeom prst="rect">
            <a:avLst/>
          </a:prstGeom>
          <a:noFill/>
          <a:ln>
            <a:noFill/>
          </a:ln>
        </p:spPr>
        <p:txBody>
          <a:bodyPr spcFirstLastPara="1" wrap="square" lIns="91425" tIns="45700" rIns="91425" bIns="45700" anchor="t" anchorCtr="0">
            <a:normAutofit/>
          </a:bodyPr>
          <a:lstStyle>
            <a:lvl1pPr marL="342900" lvl="0" indent="-171450" algn="ctr">
              <a:lnSpc>
                <a:spcPct val="90000"/>
              </a:lnSpc>
              <a:spcBef>
                <a:spcPts val="450"/>
              </a:spcBef>
              <a:spcAft>
                <a:spcPts val="0"/>
              </a:spcAft>
              <a:buSzPts val="2000"/>
              <a:buNone/>
              <a:defRPr sz="1500">
                <a:solidFill>
                  <a:schemeClr val="dk1"/>
                </a:solidFill>
                <a:latin typeface="Arial"/>
                <a:ea typeface="Arial"/>
                <a:cs typeface="Arial"/>
                <a:sym typeface="Arial"/>
              </a:defRPr>
            </a:lvl1pPr>
            <a:lvl2pPr marL="685800" lvl="1" indent="-171450" algn="l">
              <a:lnSpc>
                <a:spcPct val="90000"/>
              </a:lnSpc>
              <a:spcBef>
                <a:spcPts val="450"/>
              </a:spcBef>
              <a:spcAft>
                <a:spcPts val="0"/>
              </a:spcAft>
              <a:buSzPts val="2000"/>
              <a:buNone/>
              <a:defRPr sz="1500">
                <a:solidFill>
                  <a:srgbClr val="888888"/>
                </a:solidFill>
              </a:defRPr>
            </a:lvl2pPr>
            <a:lvl3pPr marL="1028700" lvl="2" indent="-171450" algn="l">
              <a:lnSpc>
                <a:spcPct val="90000"/>
              </a:lnSpc>
              <a:spcBef>
                <a:spcPts val="450"/>
              </a:spcBef>
              <a:spcAft>
                <a:spcPts val="0"/>
              </a:spcAft>
              <a:buSzPts val="1800"/>
              <a:buNone/>
              <a:defRPr sz="1350">
                <a:solidFill>
                  <a:srgbClr val="888888"/>
                </a:solidFill>
              </a:defRPr>
            </a:lvl3pPr>
            <a:lvl4pPr marL="1371600" lvl="3" indent="-171450" algn="l">
              <a:lnSpc>
                <a:spcPct val="90000"/>
              </a:lnSpc>
              <a:spcBef>
                <a:spcPts val="450"/>
              </a:spcBef>
              <a:spcAft>
                <a:spcPts val="0"/>
              </a:spcAft>
              <a:buSzPts val="1600"/>
              <a:buNone/>
              <a:defRPr sz="1200">
                <a:solidFill>
                  <a:srgbClr val="888888"/>
                </a:solidFill>
              </a:defRPr>
            </a:lvl4pPr>
            <a:lvl5pPr marL="1714500" lvl="4" indent="-171450" algn="l">
              <a:lnSpc>
                <a:spcPct val="90000"/>
              </a:lnSpc>
              <a:spcBef>
                <a:spcPts val="450"/>
              </a:spcBef>
              <a:spcAft>
                <a:spcPts val="0"/>
              </a:spcAft>
              <a:buSzPts val="1600"/>
              <a:buNone/>
              <a:defRPr sz="1200">
                <a:solidFill>
                  <a:srgbClr val="888888"/>
                </a:solidFill>
              </a:defRPr>
            </a:lvl5pPr>
            <a:lvl6pPr marL="2057400" lvl="5" indent="-171450" algn="l">
              <a:lnSpc>
                <a:spcPct val="90000"/>
              </a:lnSpc>
              <a:spcBef>
                <a:spcPts val="375"/>
              </a:spcBef>
              <a:spcAft>
                <a:spcPts val="0"/>
              </a:spcAft>
              <a:buClr>
                <a:srgbClr val="888888"/>
              </a:buClr>
              <a:buSzPts val="1600"/>
              <a:buNone/>
              <a:defRPr sz="1200">
                <a:solidFill>
                  <a:srgbClr val="888888"/>
                </a:solidFill>
              </a:defRPr>
            </a:lvl6pPr>
            <a:lvl7pPr marL="2400300" lvl="6" indent="-171450" algn="l">
              <a:lnSpc>
                <a:spcPct val="90000"/>
              </a:lnSpc>
              <a:spcBef>
                <a:spcPts val="375"/>
              </a:spcBef>
              <a:spcAft>
                <a:spcPts val="0"/>
              </a:spcAft>
              <a:buClr>
                <a:srgbClr val="888888"/>
              </a:buClr>
              <a:buSzPts val="1600"/>
              <a:buNone/>
              <a:defRPr sz="1200">
                <a:solidFill>
                  <a:srgbClr val="888888"/>
                </a:solidFill>
              </a:defRPr>
            </a:lvl7pPr>
            <a:lvl8pPr marL="2743200" lvl="7" indent="-171450" algn="l">
              <a:lnSpc>
                <a:spcPct val="90000"/>
              </a:lnSpc>
              <a:spcBef>
                <a:spcPts val="375"/>
              </a:spcBef>
              <a:spcAft>
                <a:spcPts val="0"/>
              </a:spcAft>
              <a:buClr>
                <a:srgbClr val="888888"/>
              </a:buClr>
              <a:buSzPts val="1600"/>
              <a:buNone/>
              <a:defRPr sz="1200">
                <a:solidFill>
                  <a:srgbClr val="888888"/>
                </a:solidFill>
              </a:defRPr>
            </a:lvl8pPr>
            <a:lvl9pPr marL="3086100" lvl="8" indent="-171450" algn="l">
              <a:lnSpc>
                <a:spcPct val="90000"/>
              </a:lnSpc>
              <a:spcBef>
                <a:spcPts val="375"/>
              </a:spcBef>
              <a:spcAft>
                <a:spcPts val="0"/>
              </a:spcAft>
              <a:buClr>
                <a:srgbClr val="888888"/>
              </a:buClr>
              <a:buSzPts val="1600"/>
              <a:buNone/>
              <a:defRPr sz="1200">
                <a:solidFill>
                  <a:srgbClr val="888888"/>
                </a:solidFill>
              </a:defRPr>
            </a:lvl9pPr>
          </a:lstStyle>
          <a:p>
            <a:pPr lvl="0"/>
            <a:r>
              <a:rPr lang="en-US"/>
              <a:t>Click to edit Master text styles</a:t>
            </a:r>
          </a:p>
        </p:txBody>
      </p:sp>
      <p:sp>
        <p:nvSpPr>
          <p:cNvPr id="35" name="Google Shape;35;p110"/>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36" name="Google Shape;36;p110"/>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cxnSp>
        <p:nvCxnSpPr>
          <p:cNvPr id="37" name="Google Shape;37;p110"/>
          <p:cNvCxnSpPr/>
          <p:nvPr/>
        </p:nvCxnSpPr>
        <p:spPr>
          <a:xfrm flipH="1">
            <a:off x="921028" y="2167448"/>
            <a:ext cx="10459597" cy="9462"/>
          </a:xfrm>
          <a:prstGeom prst="straightConnector1">
            <a:avLst/>
          </a:prstGeom>
          <a:noFill/>
          <a:ln w="76200" cap="flat" cmpd="sng">
            <a:solidFill>
              <a:schemeClr val="bg2"/>
            </a:solidFill>
            <a:prstDash val="solid"/>
            <a:miter lim="800000"/>
            <a:headEnd type="none" w="sm" len="sm"/>
            <a:tailEnd type="none" w="sm" len="sm"/>
          </a:ln>
        </p:spPr>
      </p:cxnSp>
      <p:pic>
        <p:nvPicPr>
          <p:cNvPr id="4" name="Picture 3" descr="A black background with a black square&#10;&#10;Description automatically generated with medium confidence">
            <a:extLst>
              <a:ext uri="{FF2B5EF4-FFF2-40B4-BE49-F238E27FC236}">
                <a16:creationId xmlns:a16="http://schemas.microsoft.com/office/drawing/2014/main" id="{F3B1FB1C-AEF6-7BED-9DBF-E3E3AFC01370}"/>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5" name="Straight Connector 4">
            <a:extLst>
              <a:ext uri="{FF2B5EF4-FFF2-40B4-BE49-F238E27FC236}">
                <a16:creationId xmlns:a16="http://schemas.microsoft.com/office/drawing/2014/main" id="{350DCDB6-0946-E6D9-2745-576B55CE3364}"/>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460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Poll_1">
  <p:cSld name="Poll_1">
    <p:bg>
      <p:bgPr>
        <a:solidFill>
          <a:srgbClr val="F2F2F2"/>
        </a:solidFill>
        <a:effectLst/>
      </p:bgPr>
    </p:bg>
    <p:spTree>
      <p:nvGrpSpPr>
        <p:cNvPr id="1" name="Shape 38"/>
        <p:cNvGrpSpPr/>
        <p:nvPr/>
      </p:nvGrpSpPr>
      <p:grpSpPr>
        <a:xfrm>
          <a:off x="0" y="0"/>
          <a:ext cx="0" cy="0"/>
          <a:chOff x="0" y="0"/>
          <a:chExt cx="0" cy="0"/>
        </a:xfrm>
      </p:grpSpPr>
      <p:sp>
        <p:nvSpPr>
          <p:cNvPr id="39" name="Google Shape;39;p112"/>
          <p:cNvSpPr/>
          <p:nvPr/>
        </p:nvSpPr>
        <p:spPr>
          <a:xfrm>
            <a:off x="0" y="0"/>
            <a:ext cx="12192000" cy="2181640"/>
          </a:xfrm>
          <a:prstGeom prst="rect">
            <a:avLst/>
          </a:prstGeom>
          <a:solidFill>
            <a:schemeClr val="accent4"/>
          </a:solidFill>
          <a:ln>
            <a:noFill/>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Arial"/>
              <a:ea typeface="Arial"/>
              <a:cs typeface="Arial"/>
              <a:sym typeface="Arial"/>
            </a:endParaRPr>
          </a:p>
        </p:txBody>
      </p:sp>
      <p:sp>
        <p:nvSpPr>
          <p:cNvPr id="40" name="Google Shape;40;p112"/>
          <p:cNvSpPr txBox="1">
            <a:spLocks noGrp="1"/>
          </p:cNvSpPr>
          <p:nvPr>
            <p:ph type="title"/>
          </p:nvPr>
        </p:nvSpPr>
        <p:spPr>
          <a:xfrm>
            <a:off x="865024" y="753177"/>
            <a:ext cx="10515600" cy="1309193"/>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F2F2F2"/>
              </a:buClr>
              <a:buSzPts val="4000"/>
              <a:buFont typeface="Arial"/>
              <a:buNone/>
              <a:defRPr sz="3000">
                <a:solidFill>
                  <a:schemeClr val="tx1"/>
                </a:solidFill>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41" name="Google Shape;41;p112"/>
          <p:cNvSpPr txBox="1">
            <a:spLocks noGrp="1"/>
          </p:cNvSpPr>
          <p:nvPr>
            <p:ph type="body" idx="1"/>
          </p:nvPr>
        </p:nvSpPr>
        <p:spPr>
          <a:xfrm>
            <a:off x="865024" y="2440066"/>
            <a:ext cx="10515600" cy="3226724"/>
          </a:xfrm>
          <a:prstGeom prst="rect">
            <a:avLst/>
          </a:prstGeom>
          <a:noFill/>
          <a:ln>
            <a:noFill/>
          </a:ln>
        </p:spPr>
        <p:txBody>
          <a:bodyPr spcFirstLastPara="1" wrap="square" lIns="91425" tIns="45700" rIns="91425" bIns="45700" anchor="t" anchorCtr="0">
            <a:normAutofit/>
          </a:bodyPr>
          <a:lstStyle>
            <a:lvl1pPr marL="342900" lvl="0" indent="-171450" algn="ctr">
              <a:lnSpc>
                <a:spcPct val="90000"/>
              </a:lnSpc>
              <a:spcBef>
                <a:spcPts val="450"/>
              </a:spcBef>
              <a:spcAft>
                <a:spcPts val="0"/>
              </a:spcAft>
              <a:buSzPts val="2000"/>
              <a:buNone/>
              <a:defRPr sz="1500">
                <a:solidFill>
                  <a:schemeClr val="dk1"/>
                </a:solidFill>
              </a:defRPr>
            </a:lvl1pPr>
            <a:lvl2pPr marL="685800" lvl="1" indent="-171450" algn="l">
              <a:lnSpc>
                <a:spcPct val="90000"/>
              </a:lnSpc>
              <a:spcBef>
                <a:spcPts val="450"/>
              </a:spcBef>
              <a:spcAft>
                <a:spcPts val="0"/>
              </a:spcAft>
              <a:buSzPts val="2000"/>
              <a:buNone/>
              <a:defRPr sz="1500">
                <a:solidFill>
                  <a:srgbClr val="888888"/>
                </a:solidFill>
              </a:defRPr>
            </a:lvl2pPr>
            <a:lvl3pPr marL="1028700" lvl="2" indent="-171450" algn="l">
              <a:lnSpc>
                <a:spcPct val="90000"/>
              </a:lnSpc>
              <a:spcBef>
                <a:spcPts val="450"/>
              </a:spcBef>
              <a:spcAft>
                <a:spcPts val="0"/>
              </a:spcAft>
              <a:buSzPts val="1800"/>
              <a:buNone/>
              <a:defRPr sz="1350">
                <a:solidFill>
                  <a:srgbClr val="888888"/>
                </a:solidFill>
              </a:defRPr>
            </a:lvl3pPr>
            <a:lvl4pPr marL="1371600" lvl="3" indent="-171450" algn="l">
              <a:lnSpc>
                <a:spcPct val="90000"/>
              </a:lnSpc>
              <a:spcBef>
                <a:spcPts val="450"/>
              </a:spcBef>
              <a:spcAft>
                <a:spcPts val="0"/>
              </a:spcAft>
              <a:buSzPts val="1600"/>
              <a:buNone/>
              <a:defRPr sz="1200">
                <a:solidFill>
                  <a:srgbClr val="888888"/>
                </a:solidFill>
              </a:defRPr>
            </a:lvl4pPr>
            <a:lvl5pPr marL="1714500" lvl="4" indent="-171450" algn="l">
              <a:lnSpc>
                <a:spcPct val="90000"/>
              </a:lnSpc>
              <a:spcBef>
                <a:spcPts val="450"/>
              </a:spcBef>
              <a:spcAft>
                <a:spcPts val="0"/>
              </a:spcAft>
              <a:buSzPts val="1600"/>
              <a:buNone/>
              <a:defRPr sz="1200">
                <a:solidFill>
                  <a:srgbClr val="888888"/>
                </a:solidFill>
              </a:defRPr>
            </a:lvl5pPr>
            <a:lvl6pPr marL="2057400" lvl="5" indent="-171450" algn="l">
              <a:lnSpc>
                <a:spcPct val="90000"/>
              </a:lnSpc>
              <a:spcBef>
                <a:spcPts val="375"/>
              </a:spcBef>
              <a:spcAft>
                <a:spcPts val="0"/>
              </a:spcAft>
              <a:buClr>
                <a:srgbClr val="888888"/>
              </a:buClr>
              <a:buSzPts val="1600"/>
              <a:buNone/>
              <a:defRPr sz="1200">
                <a:solidFill>
                  <a:srgbClr val="888888"/>
                </a:solidFill>
              </a:defRPr>
            </a:lvl6pPr>
            <a:lvl7pPr marL="2400300" lvl="6" indent="-171450" algn="l">
              <a:lnSpc>
                <a:spcPct val="90000"/>
              </a:lnSpc>
              <a:spcBef>
                <a:spcPts val="375"/>
              </a:spcBef>
              <a:spcAft>
                <a:spcPts val="0"/>
              </a:spcAft>
              <a:buClr>
                <a:srgbClr val="888888"/>
              </a:buClr>
              <a:buSzPts val="1600"/>
              <a:buNone/>
              <a:defRPr sz="1200">
                <a:solidFill>
                  <a:srgbClr val="888888"/>
                </a:solidFill>
              </a:defRPr>
            </a:lvl7pPr>
            <a:lvl8pPr marL="2743200" lvl="7" indent="-171450" algn="l">
              <a:lnSpc>
                <a:spcPct val="90000"/>
              </a:lnSpc>
              <a:spcBef>
                <a:spcPts val="375"/>
              </a:spcBef>
              <a:spcAft>
                <a:spcPts val="0"/>
              </a:spcAft>
              <a:buClr>
                <a:srgbClr val="888888"/>
              </a:buClr>
              <a:buSzPts val="1600"/>
              <a:buNone/>
              <a:defRPr sz="1200">
                <a:solidFill>
                  <a:srgbClr val="888888"/>
                </a:solidFill>
              </a:defRPr>
            </a:lvl8pPr>
            <a:lvl9pPr marL="3086100" lvl="8" indent="-171450" algn="l">
              <a:lnSpc>
                <a:spcPct val="90000"/>
              </a:lnSpc>
              <a:spcBef>
                <a:spcPts val="375"/>
              </a:spcBef>
              <a:spcAft>
                <a:spcPts val="0"/>
              </a:spcAft>
              <a:buClr>
                <a:srgbClr val="888888"/>
              </a:buClr>
              <a:buSzPts val="1600"/>
              <a:buNone/>
              <a:defRPr sz="1200">
                <a:solidFill>
                  <a:srgbClr val="888888"/>
                </a:solidFill>
              </a:defRPr>
            </a:lvl9pPr>
          </a:lstStyle>
          <a:p>
            <a:pPr lvl="0"/>
            <a:r>
              <a:rPr lang="en-US"/>
              <a:t>Click to edit Master text styles</a:t>
            </a:r>
          </a:p>
        </p:txBody>
      </p:sp>
      <p:sp>
        <p:nvSpPr>
          <p:cNvPr id="42" name="Google Shape;42;p112"/>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43" name="Google Shape;43;p112"/>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cxnSp>
        <p:nvCxnSpPr>
          <p:cNvPr id="44" name="Google Shape;44;p112"/>
          <p:cNvCxnSpPr/>
          <p:nvPr/>
        </p:nvCxnSpPr>
        <p:spPr>
          <a:xfrm flipH="1">
            <a:off x="921028" y="2167448"/>
            <a:ext cx="10459597" cy="9462"/>
          </a:xfrm>
          <a:prstGeom prst="straightConnector1">
            <a:avLst/>
          </a:prstGeom>
          <a:noFill/>
          <a:ln w="76200" cap="flat" cmpd="sng">
            <a:solidFill>
              <a:schemeClr val="accent2"/>
            </a:solidFill>
            <a:prstDash val="solid"/>
            <a:miter lim="800000"/>
            <a:headEnd type="none" w="sm" len="sm"/>
            <a:tailEnd type="none" w="sm" len="sm"/>
          </a:ln>
        </p:spPr>
      </p:cxnSp>
      <p:pic>
        <p:nvPicPr>
          <p:cNvPr id="3" name="Picture 2" descr="A black background with a black square&#10;&#10;Description automatically generated with medium confidence">
            <a:extLst>
              <a:ext uri="{FF2B5EF4-FFF2-40B4-BE49-F238E27FC236}">
                <a16:creationId xmlns:a16="http://schemas.microsoft.com/office/drawing/2014/main" id="{9E66A615-89C6-8DCD-F000-3594E07060FA}"/>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4" name="Straight Connector 3">
            <a:extLst>
              <a:ext uri="{FF2B5EF4-FFF2-40B4-BE49-F238E27FC236}">
                <a16:creationId xmlns:a16="http://schemas.microsoft.com/office/drawing/2014/main" id="{25B1C804-80D3-50A1-3B34-FD07982CDDFC}"/>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5704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Poll_1" preserve="1">
  <p:cSld name="1_Poll_1">
    <p:bg>
      <p:bgPr>
        <a:solidFill>
          <a:srgbClr val="F2F2F2"/>
        </a:solidFill>
        <a:effectLst/>
      </p:bgPr>
    </p:bg>
    <p:spTree>
      <p:nvGrpSpPr>
        <p:cNvPr id="1" name="Shape 38"/>
        <p:cNvGrpSpPr/>
        <p:nvPr/>
      </p:nvGrpSpPr>
      <p:grpSpPr>
        <a:xfrm>
          <a:off x="0" y="0"/>
          <a:ext cx="0" cy="0"/>
          <a:chOff x="0" y="0"/>
          <a:chExt cx="0" cy="0"/>
        </a:xfrm>
      </p:grpSpPr>
      <p:sp>
        <p:nvSpPr>
          <p:cNvPr id="39" name="Google Shape;39;p112"/>
          <p:cNvSpPr/>
          <p:nvPr/>
        </p:nvSpPr>
        <p:spPr>
          <a:xfrm>
            <a:off x="0" y="0"/>
            <a:ext cx="12192000" cy="2181640"/>
          </a:xfrm>
          <a:prstGeom prst="rect">
            <a:avLst/>
          </a:prstGeom>
          <a:solidFill>
            <a:schemeClr val="accent6"/>
          </a:solidFill>
          <a:ln>
            <a:noFill/>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Arial"/>
              <a:ea typeface="Arial"/>
              <a:cs typeface="Arial"/>
              <a:sym typeface="Arial"/>
            </a:endParaRPr>
          </a:p>
        </p:txBody>
      </p:sp>
      <p:sp>
        <p:nvSpPr>
          <p:cNvPr id="40" name="Google Shape;40;p112"/>
          <p:cNvSpPr txBox="1">
            <a:spLocks noGrp="1"/>
          </p:cNvSpPr>
          <p:nvPr>
            <p:ph type="title"/>
          </p:nvPr>
        </p:nvSpPr>
        <p:spPr>
          <a:xfrm>
            <a:off x="865024" y="753177"/>
            <a:ext cx="10515600" cy="1309193"/>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F2F2F2"/>
              </a:buClr>
              <a:buSzPts val="4000"/>
              <a:buFont typeface="Arial"/>
              <a:buNone/>
              <a:defRPr sz="3000">
                <a:solidFill>
                  <a:schemeClr val="tx1"/>
                </a:solidFill>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41" name="Google Shape;41;p112"/>
          <p:cNvSpPr txBox="1">
            <a:spLocks noGrp="1"/>
          </p:cNvSpPr>
          <p:nvPr>
            <p:ph type="body" idx="1"/>
          </p:nvPr>
        </p:nvSpPr>
        <p:spPr>
          <a:xfrm>
            <a:off x="865024" y="2440066"/>
            <a:ext cx="10515600" cy="3226724"/>
          </a:xfrm>
          <a:prstGeom prst="rect">
            <a:avLst/>
          </a:prstGeom>
          <a:noFill/>
          <a:ln>
            <a:noFill/>
          </a:ln>
        </p:spPr>
        <p:txBody>
          <a:bodyPr spcFirstLastPara="1" wrap="square" lIns="91425" tIns="45700" rIns="91425" bIns="45700" anchor="t" anchorCtr="0">
            <a:normAutofit/>
          </a:bodyPr>
          <a:lstStyle>
            <a:lvl1pPr marL="342900" lvl="0" indent="-171450" algn="ctr">
              <a:lnSpc>
                <a:spcPct val="90000"/>
              </a:lnSpc>
              <a:spcBef>
                <a:spcPts val="450"/>
              </a:spcBef>
              <a:spcAft>
                <a:spcPts val="0"/>
              </a:spcAft>
              <a:buSzPts val="2000"/>
              <a:buNone/>
              <a:defRPr sz="1500">
                <a:solidFill>
                  <a:schemeClr val="dk1"/>
                </a:solidFill>
              </a:defRPr>
            </a:lvl1pPr>
            <a:lvl2pPr marL="685800" lvl="1" indent="-171450" algn="l">
              <a:lnSpc>
                <a:spcPct val="90000"/>
              </a:lnSpc>
              <a:spcBef>
                <a:spcPts val="450"/>
              </a:spcBef>
              <a:spcAft>
                <a:spcPts val="0"/>
              </a:spcAft>
              <a:buSzPts val="2000"/>
              <a:buNone/>
              <a:defRPr sz="1500">
                <a:solidFill>
                  <a:srgbClr val="888888"/>
                </a:solidFill>
              </a:defRPr>
            </a:lvl2pPr>
            <a:lvl3pPr marL="1028700" lvl="2" indent="-171450" algn="l">
              <a:lnSpc>
                <a:spcPct val="90000"/>
              </a:lnSpc>
              <a:spcBef>
                <a:spcPts val="450"/>
              </a:spcBef>
              <a:spcAft>
                <a:spcPts val="0"/>
              </a:spcAft>
              <a:buSzPts val="1800"/>
              <a:buNone/>
              <a:defRPr sz="1350">
                <a:solidFill>
                  <a:srgbClr val="888888"/>
                </a:solidFill>
              </a:defRPr>
            </a:lvl3pPr>
            <a:lvl4pPr marL="1371600" lvl="3" indent="-171450" algn="l">
              <a:lnSpc>
                <a:spcPct val="90000"/>
              </a:lnSpc>
              <a:spcBef>
                <a:spcPts val="450"/>
              </a:spcBef>
              <a:spcAft>
                <a:spcPts val="0"/>
              </a:spcAft>
              <a:buSzPts val="1600"/>
              <a:buNone/>
              <a:defRPr sz="1200">
                <a:solidFill>
                  <a:srgbClr val="888888"/>
                </a:solidFill>
              </a:defRPr>
            </a:lvl4pPr>
            <a:lvl5pPr marL="1714500" lvl="4" indent="-171450" algn="l">
              <a:lnSpc>
                <a:spcPct val="90000"/>
              </a:lnSpc>
              <a:spcBef>
                <a:spcPts val="450"/>
              </a:spcBef>
              <a:spcAft>
                <a:spcPts val="0"/>
              </a:spcAft>
              <a:buSzPts val="1600"/>
              <a:buNone/>
              <a:defRPr sz="1200">
                <a:solidFill>
                  <a:srgbClr val="888888"/>
                </a:solidFill>
              </a:defRPr>
            </a:lvl5pPr>
            <a:lvl6pPr marL="2057400" lvl="5" indent="-171450" algn="l">
              <a:lnSpc>
                <a:spcPct val="90000"/>
              </a:lnSpc>
              <a:spcBef>
                <a:spcPts val="375"/>
              </a:spcBef>
              <a:spcAft>
                <a:spcPts val="0"/>
              </a:spcAft>
              <a:buClr>
                <a:srgbClr val="888888"/>
              </a:buClr>
              <a:buSzPts val="1600"/>
              <a:buNone/>
              <a:defRPr sz="1200">
                <a:solidFill>
                  <a:srgbClr val="888888"/>
                </a:solidFill>
              </a:defRPr>
            </a:lvl6pPr>
            <a:lvl7pPr marL="2400300" lvl="6" indent="-171450" algn="l">
              <a:lnSpc>
                <a:spcPct val="90000"/>
              </a:lnSpc>
              <a:spcBef>
                <a:spcPts val="375"/>
              </a:spcBef>
              <a:spcAft>
                <a:spcPts val="0"/>
              </a:spcAft>
              <a:buClr>
                <a:srgbClr val="888888"/>
              </a:buClr>
              <a:buSzPts val="1600"/>
              <a:buNone/>
              <a:defRPr sz="1200">
                <a:solidFill>
                  <a:srgbClr val="888888"/>
                </a:solidFill>
              </a:defRPr>
            </a:lvl7pPr>
            <a:lvl8pPr marL="2743200" lvl="7" indent="-171450" algn="l">
              <a:lnSpc>
                <a:spcPct val="90000"/>
              </a:lnSpc>
              <a:spcBef>
                <a:spcPts val="375"/>
              </a:spcBef>
              <a:spcAft>
                <a:spcPts val="0"/>
              </a:spcAft>
              <a:buClr>
                <a:srgbClr val="888888"/>
              </a:buClr>
              <a:buSzPts val="1600"/>
              <a:buNone/>
              <a:defRPr sz="1200">
                <a:solidFill>
                  <a:srgbClr val="888888"/>
                </a:solidFill>
              </a:defRPr>
            </a:lvl8pPr>
            <a:lvl9pPr marL="3086100" lvl="8" indent="-171450" algn="l">
              <a:lnSpc>
                <a:spcPct val="90000"/>
              </a:lnSpc>
              <a:spcBef>
                <a:spcPts val="375"/>
              </a:spcBef>
              <a:spcAft>
                <a:spcPts val="0"/>
              </a:spcAft>
              <a:buClr>
                <a:srgbClr val="888888"/>
              </a:buClr>
              <a:buSzPts val="1600"/>
              <a:buNone/>
              <a:defRPr sz="1200">
                <a:solidFill>
                  <a:srgbClr val="888888"/>
                </a:solidFill>
              </a:defRPr>
            </a:lvl9pPr>
          </a:lstStyle>
          <a:p>
            <a:pPr lvl="0"/>
            <a:r>
              <a:rPr lang="en-US"/>
              <a:t>Click to edit Master text styles</a:t>
            </a:r>
          </a:p>
        </p:txBody>
      </p:sp>
      <p:sp>
        <p:nvSpPr>
          <p:cNvPr id="42" name="Google Shape;42;p112"/>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12"/>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00000000-1234-1234-1234-123412341234}" type="slidenum">
              <a:rPr lang="en-US" smtClean="0"/>
              <a:pPr/>
              <a:t>‹#›</a:t>
            </a:fld>
            <a:endParaRPr lang="en-US"/>
          </a:p>
        </p:txBody>
      </p:sp>
      <p:cxnSp>
        <p:nvCxnSpPr>
          <p:cNvPr id="44" name="Google Shape;44;p112"/>
          <p:cNvCxnSpPr/>
          <p:nvPr/>
        </p:nvCxnSpPr>
        <p:spPr>
          <a:xfrm flipH="1">
            <a:off x="921028" y="2167448"/>
            <a:ext cx="10459597" cy="9462"/>
          </a:xfrm>
          <a:prstGeom prst="straightConnector1">
            <a:avLst/>
          </a:prstGeom>
          <a:noFill/>
          <a:ln w="76200" cap="flat" cmpd="sng">
            <a:solidFill>
              <a:schemeClr val="accent3"/>
            </a:solidFill>
            <a:prstDash val="solid"/>
            <a:miter lim="800000"/>
            <a:headEnd type="none" w="sm" len="sm"/>
            <a:tailEnd type="none" w="sm" len="sm"/>
          </a:ln>
        </p:spPr>
      </p:cxnSp>
      <p:pic>
        <p:nvPicPr>
          <p:cNvPr id="3" name="Picture 2" descr="A black background with a black square&#10;&#10;Description automatically generated with medium confidence">
            <a:extLst>
              <a:ext uri="{FF2B5EF4-FFF2-40B4-BE49-F238E27FC236}">
                <a16:creationId xmlns:a16="http://schemas.microsoft.com/office/drawing/2014/main" id="{9E66A615-89C6-8DCD-F000-3594E07060FA}"/>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4" name="Straight Connector 3">
            <a:extLst>
              <a:ext uri="{FF2B5EF4-FFF2-40B4-BE49-F238E27FC236}">
                <a16:creationId xmlns:a16="http://schemas.microsoft.com/office/drawing/2014/main" id="{25B1C804-80D3-50A1-3B34-FD07982CDDFC}"/>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3473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Section Header 2">
  <p:cSld name="Section Header 2">
    <p:bg>
      <p:bgPr>
        <a:solidFill>
          <a:srgbClr val="D8D8D8"/>
        </a:solidFill>
        <a:effectLst/>
      </p:bgPr>
    </p:bg>
    <p:spTree>
      <p:nvGrpSpPr>
        <p:cNvPr id="1" name="Shape 54"/>
        <p:cNvGrpSpPr/>
        <p:nvPr/>
      </p:nvGrpSpPr>
      <p:grpSpPr>
        <a:xfrm>
          <a:off x="0" y="0"/>
          <a:ext cx="0" cy="0"/>
          <a:chOff x="0" y="0"/>
          <a:chExt cx="0" cy="0"/>
        </a:xfrm>
      </p:grpSpPr>
      <p:sp>
        <p:nvSpPr>
          <p:cNvPr id="55" name="Google Shape;55;p114"/>
          <p:cNvSpPr/>
          <p:nvPr/>
        </p:nvSpPr>
        <p:spPr>
          <a:xfrm>
            <a:off x="0" y="2"/>
            <a:ext cx="12192000" cy="3468757"/>
          </a:xfrm>
          <a:prstGeom prst="rect">
            <a:avLst/>
          </a:prstGeom>
          <a:solidFill>
            <a:schemeClr val="accent1"/>
          </a:solidFill>
          <a:ln>
            <a:noFill/>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Arial"/>
              <a:ea typeface="Arial"/>
              <a:cs typeface="Arial"/>
              <a:sym typeface="Arial"/>
            </a:endParaRPr>
          </a:p>
        </p:txBody>
      </p:sp>
      <p:sp>
        <p:nvSpPr>
          <p:cNvPr id="56" name="Google Shape;56;p114"/>
          <p:cNvSpPr txBox="1">
            <a:spLocks noGrp="1"/>
          </p:cNvSpPr>
          <p:nvPr>
            <p:ph type="title"/>
          </p:nvPr>
        </p:nvSpPr>
        <p:spPr>
          <a:xfrm>
            <a:off x="865024" y="2040295"/>
            <a:ext cx="10515600" cy="130919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D9D9D9"/>
              </a:buClr>
              <a:buSzPts val="4000"/>
              <a:buFont typeface="Arial"/>
              <a:buNone/>
              <a:defRPr sz="3000">
                <a:solidFill>
                  <a:srgbClr val="D9D9D9"/>
                </a:solidFill>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57" name="Google Shape;57;p114"/>
          <p:cNvSpPr txBox="1">
            <a:spLocks noGrp="1"/>
          </p:cNvSpPr>
          <p:nvPr>
            <p:ph type="body" idx="1"/>
          </p:nvPr>
        </p:nvSpPr>
        <p:spPr>
          <a:xfrm>
            <a:off x="865024" y="3612875"/>
            <a:ext cx="10515600" cy="2053915"/>
          </a:xfrm>
          <a:prstGeom prst="rect">
            <a:avLst/>
          </a:prstGeom>
          <a:noFill/>
          <a:ln>
            <a:noFill/>
          </a:ln>
        </p:spPr>
        <p:txBody>
          <a:bodyPr spcFirstLastPara="1" wrap="square" lIns="91425" tIns="45700" rIns="91425" bIns="45700" anchor="t" anchorCtr="0">
            <a:normAutofit/>
          </a:bodyPr>
          <a:lstStyle>
            <a:lvl1pPr marL="342900" lvl="0" indent="-171450" algn="l">
              <a:lnSpc>
                <a:spcPct val="90000"/>
              </a:lnSpc>
              <a:spcBef>
                <a:spcPts val="450"/>
              </a:spcBef>
              <a:spcAft>
                <a:spcPts val="0"/>
              </a:spcAft>
              <a:buSzPts val="2000"/>
              <a:buNone/>
              <a:defRPr sz="1500">
                <a:solidFill>
                  <a:schemeClr val="dk1"/>
                </a:solidFill>
              </a:defRPr>
            </a:lvl1pPr>
            <a:lvl2pPr marL="685800" lvl="1" indent="-171450" algn="l">
              <a:lnSpc>
                <a:spcPct val="90000"/>
              </a:lnSpc>
              <a:spcBef>
                <a:spcPts val="450"/>
              </a:spcBef>
              <a:spcAft>
                <a:spcPts val="0"/>
              </a:spcAft>
              <a:buSzPts val="2000"/>
              <a:buNone/>
              <a:defRPr sz="1500">
                <a:solidFill>
                  <a:srgbClr val="888888"/>
                </a:solidFill>
              </a:defRPr>
            </a:lvl2pPr>
            <a:lvl3pPr marL="1028700" lvl="2" indent="-171450" algn="l">
              <a:lnSpc>
                <a:spcPct val="90000"/>
              </a:lnSpc>
              <a:spcBef>
                <a:spcPts val="450"/>
              </a:spcBef>
              <a:spcAft>
                <a:spcPts val="0"/>
              </a:spcAft>
              <a:buSzPts val="1800"/>
              <a:buNone/>
              <a:defRPr sz="1350">
                <a:solidFill>
                  <a:srgbClr val="888888"/>
                </a:solidFill>
              </a:defRPr>
            </a:lvl3pPr>
            <a:lvl4pPr marL="1371600" lvl="3" indent="-171450" algn="l">
              <a:lnSpc>
                <a:spcPct val="90000"/>
              </a:lnSpc>
              <a:spcBef>
                <a:spcPts val="450"/>
              </a:spcBef>
              <a:spcAft>
                <a:spcPts val="0"/>
              </a:spcAft>
              <a:buSzPts val="1600"/>
              <a:buNone/>
              <a:defRPr sz="1200">
                <a:solidFill>
                  <a:srgbClr val="888888"/>
                </a:solidFill>
              </a:defRPr>
            </a:lvl4pPr>
            <a:lvl5pPr marL="1714500" lvl="4" indent="-171450" algn="l">
              <a:lnSpc>
                <a:spcPct val="90000"/>
              </a:lnSpc>
              <a:spcBef>
                <a:spcPts val="450"/>
              </a:spcBef>
              <a:spcAft>
                <a:spcPts val="0"/>
              </a:spcAft>
              <a:buSzPts val="1600"/>
              <a:buNone/>
              <a:defRPr sz="1200">
                <a:solidFill>
                  <a:srgbClr val="888888"/>
                </a:solidFill>
              </a:defRPr>
            </a:lvl5pPr>
            <a:lvl6pPr marL="2057400" lvl="5" indent="-171450" algn="l">
              <a:lnSpc>
                <a:spcPct val="90000"/>
              </a:lnSpc>
              <a:spcBef>
                <a:spcPts val="375"/>
              </a:spcBef>
              <a:spcAft>
                <a:spcPts val="0"/>
              </a:spcAft>
              <a:buClr>
                <a:srgbClr val="888888"/>
              </a:buClr>
              <a:buSzPts val="1600"/>
              <a:buNone/>
              <a:defRPr sz="1200">
                <a:solidFill>
                  <a:srgbClr val="888888"/>
                </a:solidFill>
              </a:defRPr>
            </a:lvl6pPr>
            <a:lvl7pPr marL="2400300" lvl="6" indent="-171450" algn="l">
              <a:lnSpc>
                <a:spcPct val="90000"/>
              </a:lnSpc>
              <a:spcBef>
                <a:spcPts val="375"/>
              </a:spcBef>
              <a:spcAft>
                <a:spcPts val="0"/>
              </a:spcAft>
              <a:buClr>
                <a:srgbClr val="888888"/>
              </a:buClr>
              <a:buSzPts val="1600"/>
              <a:buNone/>
              <a:defRPr sz="1200">
                <a:solidFill>
                  <a:srgbClr val="888888"/>
                </a:solidFill>
              </a:defRPr>
            </a:lvl7pPr>
            <a:lvl8pPr marL="2743200" lvl="7" indent="-171450" algn="l">
              <a:lnSpc>
                <a:spcPct val="90000"/>
              </a:lnSpc>
              <a:spcBef>
                <a:spcPts val="375"/>
              </a:spcBef>
              <a:spcAft>
                <a:spcPts val="0"/>
              </a:spcAft>
              <a:buClr>
                <a:srgbClr val="888888"/>
              </a:buClr>
              <a:buSzPts val="1600"/>
              <a:buNone/>
              <a:defRPr sz="1200">
                <a:solidFill>
                  <a:srgbClr val="888888"/>
                </a:solidFill>
              </a:defRPr>
            </a:lvl8pPr>
            <a:lvl9pPr marL="3086100" lvl="8" indent="-171450" algn="l">
              <a:lnSpc>
                <a:spcPct val="90000"/>
              </a:lnSpc>
              <a:spcBef>
                <a:spcPts val="375"/>
              </a:spcBef>
              <a:spcAft>
                <a:spcPts val="0"/>
              </a:spcAft>
              <a:buClr>
                <a:srgbClr val="888888"/>
              </a:buClr>
              <a:buSzPts val="1600"/>
              <a:buNone/>
              <a:defRPr sz="1200">
                <a:solidFill>
                  <a:srgbClr val="888888"/>
                </a:solidFill>
              </a:defRPr>
            </a:lvl9pPr>
          </a:lstStyle>
          <a:p>
            <a:pPr lvl="0"/>
            <a:r>
              <a:rPr lang="en-US"/>
              <a:t>Click to edit Master text styles</a:t>
            </a:r>
          </a:p>
        </p:txBody>
      </p:sp>
      <p:sp>
        <p:nvSpPr>
          <p:cNvPr id="58" name="Google Shape;58;p114"/>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59" name="Google Shape;59;p114"/>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cxnSp>
        <p:nvCxnSpPr>
          <p:cNvPr id="60" name="Google Shape;60;p114"/>
          <p:cNvCxnSpPr/>
          <p:nvPr/>
        </p:nvCxnSpPr>
        <p:spPr>
          <a:xfrm>
            <a:off x="265043" y="6499993"/>
            <a:ext cx="7839295" cy="0"/>
          </a:xfrm>
          <a:prstGeom prst="straightConnector1">
            <a:avLst/>
          </a:prstGeom>
          <a:noFill/>
          <a:ln w="12700" cap="flat" cmpd="sng">
            <a:solidFill>
              <a:srgbClr val="D8D8D8"/>
            </a:solidFill>
            <a:prstDash val="solid"/>
            <a:miter lim="800000"/>
            <a:headEnd type="none" w="sm" len="sm"/>
            <a:tailEnd type="none" w="sm" len="sm"/>
          </a:ln>
        </p:spPr>
      </p:cxnSp>
      <p:cxnSp>
        <p:nvCxnSpPr>
          <p:cNvPr id="61" name="Google Shape;61;p114"/>
          <p:cNvCxnSpPr/>
          <p:nvPr/>
        </p:nvCxnSpPr>
        <p:spPr>
          <a:xfrm>
            <a:off x="779624" y="2040296"/>
            <a:ext cx="0" cy="1306287"/>
          </a:xfrm>
          <a:prstGeom prst="straightConnector1">
            <a:avLst/>
          </a:prstGeom>
          <a:noFill/>
          <a:ln w="76200" cap="flat" cmpd="sng">
            <a:solidFill>
              <a:srgbClr val="D9D9D9"/>
            </a:solidFill>
            <a:prstDash val="solid"/>
            <a:miter lim="800000"/>
            <a:headEnd type="none" w="sm" len="sm"/>
            <a:tailEnd type="none" w="sm" len="sm"/>
          </a:ln>
        </p:spPr>
      </p:cxnSp>
      <p:cxnSp>
        <p:nvCxnSpPr>
          <p:cNvPr id="62" name="Google Shape;62;p114"/>
          <p:cNvCxnSpPr/>
          <p:nvPr/>
        </p:nvCxnSpPr>
        <p:spPr>
          <a:xfrm>
            <a:off x="779624" y="3570516"/>
            <a:ext cx="0" cy="2096279"/>
          </a:xfrm>
          <a:prstGeom prst="straightConnector1">
            <a:avLst/>
          </a:prstGeom>
          <a:noFill/>
          <a:ln w="76200" cap="flat" cmpd="sng">
            <a:solidFill>
              <a:srgbClr val="2F5496"/>
            </a:solidFill>
            <a:prstDash val="solid"/>
            <a:miter lim="800000"/>
            <a:headEnd type="none" w="sm" len="sm"/>
            <a:tailEnd type="none" w="sm" len="sm"/>
          </a:ln>
        </p:spPr>
      </p:cxnSp>
      <p:pic>
        <p:nvPicPr>
          <p:cNvPr id="3" name="Picture 2" descr="A black background with a black square&#10;&#10;Description automatically generated with medium confidence">
            <a:extLst>
              <a:ext uri="{FF2B5EF4-FFF2-40B4-BE49-F238E27FC236}">
                <a16:creationId xmlns:a16="http://schemas.microsoft.com/office/drawing/2014/main" id="{125D4FF0-25F6-9E2E-79D6-EBA5EA9683B5}"/>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4" name="Straight Connector 3">
            <a:extLst>
              <a:ext uri="{FF2B5EF4-FFF2-40B4-BE49-F238E27FC236}">
                <a16:creationId xmlns:a16="http://schemas.microsoft.com/office/drawing/2014/main" id="{379F1476-84C8-1C08-192E-D130D2D2FFD1}"/>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0369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1_Title Slide 1">
  <p:cSld name="1_Title Slide 1">
    <p:spTree>
      <p:nvGrpSpPr>
        <p:cNvPr id="1" name="Shape 63"/>
        <p:cNvGrpSpPr/>
        <p:nvPr/>
      </p:nvGrpSpPr>
      <p:grpSpPr>
        <a:xfrm>
          <a:off x="0" y="0"/>
          <a:ext cx="0" cy="0"/>
          <a:chOff x="0" y="0"/>
          <a:chExt cx="0" cy="0"/>
        </a:xfrm>
      </p:grpSpPr>
      <p:sp>
        <p:nvSpPr>
          <p:cNvPr id="64" name="Google Shape;64;p115"/>
          <p:cNvSpPr txBox="1">
            <a:spLocks noGrp="1"/>
          </p:cNvSpPr>
          <p:nvPr>
            <p:ph type="ctrTitle"/>
          </p:nvPr>
        </p:nvSpPr>
        <p:spPr>
          <a:xfrm>
            <a:off x="914400" y="1122363"/>
            <a:ext cx="10363200" cy="2387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400"/>
              <a:buFont typeface="Arial"/>
              <a:buNone/>
              <a:defRPr sz="3300">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65" name="Google Shape;65;p115"/>
          <p:cNvSpPr txBox="1">
            <a:spLocks noGrp="1"/>
          </p:cNvSpPr>
          <p:nvPr>
            <p:ph type="subTitle" idx="1"/>
          </p:nvPr>
        </p:nvSpPr>
        <p:spPr>
          <a:xfrm>
            <a:off x="914400" y="3602038"/>
            <a:ext cx="10363200" cy="1655762"/>
          </a:xfrm>
          <a:prstGeom prst="rect">
            <a:avLst/>
          </a:prstGeom>
          <a:noFill/>
          <a:ln>
            <a:noFill/>
          </a:ln>
        </p:spPr>
        <p:txBody>
          <a:bodyPr spcFirstLastPara="1" wrap="square" lIns="91425" tIns="45700" rIns="91425" bIns="45700" anchor="t" anchorCtr="0">
            <a:normAutofit/>
          </a:bodyPr>
          <a:lstStyle>
            <a:lvl1pPr lvl="0" algn="l">
              <a:lnSpc>
                <a:spcPct val="90000"/>
              </a:lnSpc>
              <a:spcBef>
                <a:spcPts val="450"/>
              </a:spcBef>
              <a:spcAft>
                <a:spcPts val="0"/>
              </a:spcAft>
              <a:buSzPts val="2000"/>
              <a:buNone/>
              <a:defRPr sz="1500"/>
            </a:lvl1pPr>
            <a:lvl2pPr lvl="1" algn="ctr">
              <a:lnSpc>
                <a:spcPct val="90000"/>
              </a:lnSpc>
              <a:spcBef>
                <a:spcPts val="450"/>
              </a:spcBef>
              <a:spcAft>
                <a:spcPts val="0"/>
              </a:spcAft>
              <a:buSzPts val="2000"/>
              <a:buNone/>
              <a:defRPr sz="1500"/>
            </a:lvl2pPr>
            <a:lvl3pPr lvl="2" algn="ctr">
              <a:lnSpc>
                <a:spcPct val="90000"/>
              </a:lnSpc>
              <a:spcBef>
                <a:spcPts val="450"/>
              </a:spcBef>
              <a:spcAft>
                <a:spcPts val="0"/>
              </a:spcAft>
              <a:buSzPts val="1800"/>
              <a:buNone/>
              <a:defRPr sz="1350"/>
            </a:lvl3pPr>
            <a:lvl4pPr lvl="3" algn="ctr">
              <a:lnSpc>
                <a:spcPct val="90000"/>
              </a:lnSpc>
              <a:spcBef>
                <a:spcPts val="450"/>
              </a:spcBef>
              <a:spcAft>
                <a:spcPts val="0"/>
              </a:spcAft>
              <a:buSzPts val="1600"/>
              <a:buNone/>
              <a:defRPr sz="1200"/>
            </a:lvl4pPr>
            <a:lvl5pPr lvl="4" algn="ctr">
              <a:lnSpc>
                <a:spcPct val="90000"/>
              </a:lnSpc>
              <a:spcBef>
                <a:spcPts val="450"/>
              </a:spcBef>
              <a:spcAft>
                <a:spcPts val="0"/>
              </a:spcAft>
              <a:buSzPts val="1600"/>
              <a:buNone/>
              <a:defRPr sz="1200"/>
            </a:lvl5pPr>
            <a:lvl6pPr lvl="5" algn="ctr">
              <a:lnSpc>
                <a:spcPct val="90000"/>
              </a:lnSpc>
              <a:spcBef>
                <a:spcPts val="375"/>
              </a:spcBef>
              <a:spcAft>
                <a:spcPts val="0"/>
              </a:spcAft>
              <a:buClr>
                <a:schemeClr val="dk1"/>
              </a:buClr>
              <a:buSzPts val="1600"/>
              <a:buNone/>
              <a:defRPr sz="1200"/>
            </a:lvl6pPr>
            <a:lvl7pPr lvl="6" algn="ctr">
              <a:lnSpc>
                <a:spcPct val="90000"/>
              </a:lnSpc>
              <a:spcBef>
                <a:spcPts val="375"/>
              </a:spcBef>
              <a:spcAft>
                <a:spcPts val="0"/>
              </a:spcAft>
              <a:buClr>
                <a:schemeClr val="dk1"/>
              </a:buClr>
              <a:buSzPts val="1600"/>
              <a:buNone/>
              <a:defRPr sz="1200"/>
            </a:lvl7pPr>
            <a:lvl8pPr lvl="7" algn="ctr">
              <a:lnSpc>
                <a:spcPct val="90000"/>
              </a:lnSpc>
              <a:spcBef>
                <a:spcPts val="375"/>
              </a:spcBef>
              <a:spcAft>
                <a:spcPts val="0"/>
              </a:spcAft>
              <a:buClr>
                <a:schemeClr val="dk1"/>
              </a:buClr>
              <a:buSzPts val="1600"/>
              <a:buNone/>
              <a:defRPr sz="1200"/>
            </a:lvl8pPr>
            <a:lvl9pPr lvl="8" algn="ctr">
              <a:lnSpc>
                <a:spcPct val="90000"/>
              </a:lnSpc>
              <a:spcBef>
                <a:spcPts val="375"/>
              </a:spcBef>
              <a:spcAft>
                <a:spcPts val="0"/>
              </a:spcAft>
              <a:buClr>
                <a:schemeClr val="dk1"/>
              </a:buClr>
              <a:buSzPts val="1600"/>
              <a:buNone/>
              <a:defRPr sz="1200"/>
            </a:lvl9pPr>
          </a:lstStyle>
          <a:p>
            <a:r>
              <a:rPr lang="en-US"/>
              <a:t>Click to edit Master subtitle style</a:t>
            </a:r>
            <a:endParaRPr/>
          </a:p>
        </p:txBody>
      </p:sp>
      <p:sp>
        <p:nvSpPr>
          <p:cNvPr id="66" name="Google Shape;66;p115"/>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67" name="Google Shape;67;p115"/>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cxnSp>
        <p:nvCxnSpPr>
          <p:cNvPr id="68" name="Google Shape;68;p115"/>
          <p:cNvCxnSpPr/>
          <p:nvPr/>
        </p:nvCxnSpPr>
        <p:spPr>
          <a:xfrm>
            <a:off x="914402" y="3524873"/>
            <a:ext cx="10409583" cy="0"/>
          </a:xfrm>
          <a:prstGeom prst="straightConnector1">
            <a:avLst/>
          </a:prstGeom>
          <a:noFill/>
          <a:ln w="76200" cap="flat" cmpd="sng">
            <a:solidFill>
              <a:schemeClr val="accent2"/>
            </a:solidFill>
            <a:prstDash val="solid"/>
            <a:miter lim="800000"/>
            <a:headEnd type="none" w="sm" len="sm"/>
            <a:tailEnd type="none" w="sm" len="sm"/>
          </a:ln>
        </p:spPr>
      </p:cxnSp>
      <p:pic>
        <p:nvPicPr>
          <p:cNvPr id="2" name="Picture 1" descr="A black background with a black square&#10;&#10;Description automatically generated with medium confidence">
            <a:extLst>
              <a:ext uri="{FF2B5EF4-FFF2-40B4-BE49-F238E27FC236}">
                <a16:creationId xmlns:a16="http://schemas.microsoft.com/office/drawing/2014/main" id="{5141E77A-8B7A-B975-B007-71E9A7AF1EE8}"/>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2DF37753-3A49-5819-F2F9-C01B83D787F6}"/>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9051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Picture Content">
  <p:cSld name="Picture Content">
    <p:spTree>
      <p:nvGrpSpPr>
        <p:cNvPr id="1" name="Shape 74"/>
        <p:cNvGrpSpPr/>
        <p:nvPr/>
      </p:nvGrpSpPr>
      <p:grpSpPr>
        <a:xfrm>
          <a:off x="0" y="0"/>
          <a:ext cx="0" cy="0"/>
          <a:chOff x="0" y="0"/>
          <a:chExt cx="0" cy="0"/>
        </a:xfrm>
      </p:grpSpPr>
      <p:sp>
        <p:nvSpPr>
          <p:cNvPr id="75" name="Google Shape;75;p117"/>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76" name="Google Shape;76;p117"/>
          <p:cNvSpPr txBox="1">
            <a:spLocks noGrp="1"/>
          </p:cNvSpPr>
          <p:nvPr>
            <p:ph type="body" idx="1"/>
          </p:nvPr>
        </p:nvSpPr>
        <p:spPr>
          <a:xfrm>
            <a:off x="6295053" y="1474238"/>
            <a:ext cx="5645155" cy="4746170"/>
          </a:xfrm>
          <a:prstGeom prst="rect">
            <a:avLst/>
          </a:prstGeom>
          <a:noFill/>
          <a:ln>
            <a:noFill/>
          </a:ln>
        </p:spPr>
        <p:txBody>
          <a:bodyPr spcFirstLastPara="1" wrap="square" lIns="91425" tIns="45700" rIns="91425" bIns="45700" anchor="t" anchorCtr="0">
            <a:noAutofit/>
          </a:bodyPr>
          <a:lstStyle>
            <a:lvl1pPr marL="300038" lvl="0" indent="-214313" algn="l">
              <a:lnSpc>
                <a:spcPct val="90000"/>
              </a:lnSpc>
              <a:spcBef>
                <a:spcPts val="450"/>
              </a:spcBef>
              <a:spcAft>
                <a:spcPts val="0"/>
              </a:spcAft>
              <a:buClr>
                <a:schemeClr val="accent1"/>
              </a:buClr>
              <a:buSzPts val="1800"/>
              <a:buFont typeface="Arial" panose="020B0604020202020204" pitchFamily="34" charset="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77" name="Google Shape;77;p117"/>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78" name="Google Shape;78;p117"/>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cxnSp>
        <p:nvCxnSpPr>
          <p:cNvPr id="79" name="Google Shape;79;p117"/>
          <p:cNvCxnSpPr/>
          <p:nvPr/>
        </p:nvCxnSpPr>
        <p:spPr>
          <a:xfrm>
            <a:off x="278294" y="1093306"/>
            <a:ext cx="11661915" cy="0"/>
          </a:xfrm>
          <a:prstGeom prst="straightConnector1">
            <a:avLst/>
          </a:prstGeom>
          <a:noFill/>
          <a:ln w="57150" cap="flat" cmpd="sng">
            <a:solidFill>
              <a:schemeClr val="accent1"/>
            </a:solidFill>
            <a:prstDash val="solid"/>
            <a:miter lim="800000"/>
            <a:headEnd type="none" w="sm" len="sm"/>
            <a:tailEnd type="none" w="sm" len="sm"/>
          </a:ln>
        </p:spPr>
      </p:cxnSp>
      <p:sp>
        <p:nvSpPr>
          <p:cNvPr id="80" name="Google Shape;80;p117"/>
          <p:cNvSpPr txBox="1">
            <a:spLocks noGrp="1"/>
          </p:cNvSpPr>
          <p:nvPr>
            <p:ph type="body" idx="2"/>
          </p:nvPr>
        </p:nvSpPr>
        <p:spPr>
          <a:xfrm>
            <a:off x="278296" y="1474238"/>
            <a:ext cx="5817704" cy="4746170"/>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Clr>
                <a:schemeClr val="accent1"/>
              </a:buClr>
              <a:buSzPts val="1800"/>
              <a:buFont typeface="Wingdings" pitchFamily="2" charset="2"/>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C97870BE-B23C-1FD2-0157-7E9A2C02AC40}"/>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8E21605B-8BBB-D2C4-DDF6-32D0B1E92932}"/>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0326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Graph Content">
  <p:cSld name="Graph Content">
    <p:spTree>
      <p:nvGrpSpPr>
        <p:cNvPr id="1" name="Shape 81"/>
        <p:cNvGrpSpPr/>
        <p:nvPr/>
      </p:nvGrpSpPr>
      <p:grpSpPr>
        <a:xfrm>
          <a:off x="0" y="0"/>
          <a:ext cx="0" cy="0"/>
          <a:chOff x="0" y="0"/>
          <a:chExt cx="0" cy="0"/>
        </a:xfrm>
      </p:grpSpPr>
      <p:sp>
        <p:nvSpPr>
          <p:cNvPr id="82" name="Google Shape;82;p118"/>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83" name="Google Shape;83;p118"/>
          <p:cNvSpPr txBox="1">
            <a:spLocks noGrp="1"/>
          </p:cNvSpPr>
          <p:nvPr>
            <p:ph type="body" idx="1"/>
          </p:nvPr>
        </p:nvSpPr>
        <p:spPr>
          <a:xfrm>
            <a:off x="8617340" y="1474238"/>
            <a:ext cx="3322869" cy="4746170"/>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84" name="Google Shape;84;p118"/>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85" name="Google Shape;85;p118"/>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cxnSp>
        <p:nvCxnSpPr>
          <p:cNvPr id="86" name="Google Shape;86;p118"/>
          <p:cNvCxnSpPr/>
          <p:nvPr/>
        </p:nvCxnSpPr>
        <p:spPr>
          <a:xfrm>
            <a:off x="278294" y="1093306"/>
            <a:ext cx="11661915" cy="0"/>
          </a:xfrm>
          <a:prstGeom prst="straightConnector1">
            <a:avLst/>
          </a:prstGeom>
          <a:noFill/>
          <a:ln w="57150" cap="flat" cmpd="sng">
            <a:solidFill>
              <a:schemeClr val="accent1"/>
            </a:solidFill>
            <a:prstDash val="solid"/>
            <a:miter lim="800000"/>
            <a:headEnd type="none" w="sm" len="sm"/>
            <a:tailEnd type="none" w="sm" len="sm"/>
          </a:ln>
        </p:spPr>
      </p:cxnSp>
      <p:sp>
        <p:nvSpPr>
          <p:cNvPr id="87" name="Google Shape;87;p118"/>
          <p:cNvSpPr txBox="1">
            <a:spLocks noGrp="1"/>
          </p:cNvSpPr>
          <p:nvPr>
            <p:ph type="body" idx="2"/>
          </p:nvPr>
        </p:nvSpPr>
        <p:spPr>
          <a:xfrm>
            <a:off x="278295" y="1474238"/>
            <a:ext cx="8222929" cy="4746170"/>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CBF98E2C-CB87-A13C-10EE-5CB8E8A8C3B2}"/>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30428243-477B-D423-93F3-574D33DE20B3}"/>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876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8"/>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dirty="0"/>
          </a:p>
        </p:txBody>
      </p:sp>
      <p:sp>
        <p:nvSpPr>
          <p:cNvPr id="11" name="Google Shape;11;p108"/>
          <p:cNvSpPr txBox="1">
            <a:spLocks noGrp="1"/>
          </p:cNvSpPr>
          <p:nvPr>
            <p:ph type="body" idx="1"/>
          </p:nvPr>
        </p:nvSpPr>
        <p:spPr>
          <a:xfrm>
            <a:off x="278298" y="1217543"/>
            <a:ext cx="11661913" cy="4951575"/>
          </a:xfrm>
          <a:prstGeom prst="rect">
            <a:avLst/>
          </a:prstGeom>
          <a:noFill/>
          <a:ln>
            <a:noFill/>
          </a:ln>
        </p:spPr>
        <p:txBody>
          <a:bodyPr spcFirstLastPara="1" wrap="square" lIns="91425" tIns="45700" rIns="91425" bIns="45700" anchor="t" anchorCtr="0">
            <a:noAutofit/>
          </a:bodyPr>
          <a:lstStyle>
            <a:lvl1pPr marL="457200" marR="0" lvl="0" indent="-342900" algn="l" rtl="0">
              <a:lnSpc>
                <a:spcPct val="90000"/>
              </a:lnSpc>
              <a:spcBef>
                <a:spcPts val="60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1pPr>
            <a:lvl2pPr marL="914400" marR="0" lvl="1" indent="-342900" algn="l" rtl="0">
              <a:lnSpc>
                <a:spcPct val="90000"/>
              </a:lnSpc>
              <a:spcBef>
                <a:spcPts val="600"/>
              </a:spcBef>
              <a:spcAft>
                <a:spcPts val="0"/>
              </a:spcAft>
              <a:buClr>
                <a:schemeClr val="accent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42900" algn="l" rtl="0">
              <a:lnSpc>
                <a:spcPct val="90000"/>
              </a:lnSpc>
              <a:spcBef>
                <a:spcPts val="60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3pPr>
            <a:lvl4pPr marL="1828800" marR="0" lvl="3" indent="-342900" algn="l" rtl="0">
              <a:lnSpc>
                <a:spcPct val="90000"/>
              </a:lnSpc>
              <a:spcBef>
                <a:spcPts val="600"/>
              </a:spcBef>
              <a:spcAft>
                <a:spcPts val="0"/>
              </a:spcAft>
              <a:buClr>
                <a:schemeClr val="accent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60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dirty="0"/>
          </a:p>
        </p:txBody>
      </p:sp>
      <p:sp>
        <p:nvSpPr>
          <p:cNvPr id="12" name="Google Shape;12;p108"/>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A5A5A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9pPr>
          </a:lstStyle>
          <a:p>
            <a:endParaRPr lang="en-US" dirty="0"/>
          </a:p>
        </p:txBody>
      </p:sp>
      <p:sp>
        <p:nvSpPr>
          <p:cNvPr id="13" name="Google Shape;13;p108"/>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pic>
        <p:nvPicPr>
          <p:cNvPr id="14" name="Google Shape;14;p108"/>
          <p:cNvPicPr preferRelativeResize="0"/>
          <p:nvPr/>
        </p:nvPicPr>
        <p:blipFill rotWithShape="1">
          <a:blip r:embed="rId16">
            <a:alphaModFix/>
          </a:blip>
          <a:srcRect l="12227" t="23696" r="10487" b="23478"/>
          <a:stretch/>
        </p:blipFill>
        <p:spPr>
          <a:xfrm>
            <a:off x="10959548" y="6261450"/>
            <a:ext cx="1040296" cy="533316"/>
          </a:xfrm>
          <a:prstGeom prst="rect">
            <a:avLst/>
          </a:prstGeom>
          <a:noFill/>
          <a:ln>
            <a:noFill/>
          </a:ln>
        </p:spPr>
      </p:pic>
      <p:sp>
        <p:nvSpPr>
          <p:cNvPr id="15" name="Google Shape;15;p108"/>
          <p:cNvSpPr txBox="1"/>
          <p:nvPr/>
        </p:nvSpPr>
        <p:spPr>
          <a:xfrm>
            <a:off x="8128002" y="6448416"/>
            <a:ext cx="2740359" cy="109710"/>
          </a:xfrm>
          <a:prstGeom prst="rect">
            <a:avLst/>
          </a:prstGeom>
          <a:noFill/>
          <a:ln>
            <a:noFill/>
          </a:ln>
        </p:spPr>
        <p:txBody>
          <a:bodyPr spcFirstLastPara="1" wrap="square" lIns="0" tIns="0" rIns="0" bIns="0" anchor="t" anchorCtr="0">
            <a:spAutoFit/>
          </a:bodyPr>
          <a:lstStyle/>
          <a:p>
            <a:pPr marL="0" marR="0" lvl="0" indent="0" algn="r" rtl="0">
              <a:lnSpc>
                <a:spcPct val="100000"/>
              </a:lnSpc>
              <a:spcBef>
                <a:spcPts val="0"/>
              </a:spcBef>
              <a:spcAft>
                <a:spcPts val="0"/>
              </a:spcAft>
              <a:buClr>
                <a:srgbClr val="000000"/>
              </a:buClr>
              <a:buSzPts val="950"/>
              <a:buFont typeface="Arial"/>
              <a:buNone/>
            </a:pPr>
            <a:r>
              <a:rPr lang="en-US" sz="713" b="1" i="0" u="none" strike="noStrike" cap="none">
                <a:solidFill>
                  <a:schemeClr val="accent2"/>
                </a:solidFill>
                <a:latin typeface="Arial"/>
                <a:ea typeface="Arial"/>
                <a:cs typeface="Arial"/>
                <a:sym typeface="Arial"/>
              </a:rPr>
              <a:t>MANAGEMENT CONSULTED</a:t>
            </a:r>
            <a:endParaRPr sz="1050" b="0" i="0" u="none" strike="noStrike" cap="none">
              <a:solidFill>
                <a:srgbClr val="000000"/>
              </a:solidFill>
              <a:latin typeface="Arial"/>
              <a:ea typeface="Arial"/>
              <a:cs typeface="Arial"/>
              <a:sym typeface="Arial"/>
            </a:endParaRPr>
          </a:p>
        </p:txBody>
      </p:sp>
      <p:cxnSp>
        <p:nvCxnSpPr>
          <p:cNvPr id="16" name="Google Shape;16;p108"/>
          <p:cNvCxnSpPr/>
          <p:nvPr/>
        </p:nvCxnSpPr>
        <p:spPr>
          <a:xfrm flipH="1">
            <a:off x="278296" y="6518413"/>
            <a:ext cx="8256104" cy="1"/>
          </a:xfrm>
          <a:prstGeom prst="straightConnector1">
            <a:avLst/>
          </a:prstGeom>
          <a:noFill/>
          <a:ln w="9525" cap="flat" cmpd="sng">
            <a:solidFill>
              <a:srgbClr val="A5A5A5"/>
            </a:solidFill>
            <a:prstDash val="solid"/>
            <a:miter lim="800000"/>
            <a:headEnd type="none" w="sm" len="sm"/>
            <a:tailEnd type="none" w="sm" len="sm"/>
          </a:ln>
        </p:spPr>
      </p:cxnSp>
      <p:cxnSp>
        <p:nvCxnSpPr>
          <p:cNvPr id="2" name="Straight Connector 1">
            <a:extLst>
              <a:ext uri="{FF2B5EF4-FFF2-40B4-BE49-F238E27FC236}">
                <a16:creationId xmlns:a16="http://schemas.microsoft.com/office/drawing/2014/main" id="{AA3AF4B2-609C-675C-61F7-E4EC5AA718AC}"/>
              </a:ext>
            </a:extLst>
          </p:cNvPr>
          <p:cNvCxnSpPr>
            <a:cxnSpLocks/>
          </p:cNvCxnSpPr>
          <p:nvPr userDrawn="1"/>
        </p:nvCxnSpPr>
        <p:spPr>
          <a:xfrm flipH="1">
            <a:off x="278296" y="6518411"/>
            <a:ext cx="8256104" cy="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4082311"/>
      </p:ext>
    </p:extLst>
  </p:cSld>
  <p:clrMap bg1="lt1" tx1="dk1" bg2="dk2" tx2="lt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800" r:id="rId6"/>
    <p:sldLayoutId id="2147483801" r:id="rId7"/>
    <p:sldLayoutId id="2147483802" r:id="rId8"/>
    <p:sldLayoutId id="2147483803" r:id="rId9"/>
    <p:sldLayoutId id="2147483804" r:id="rId10"/>
    <p:sldLayoutId id="2147483805" r:id="rId11"/>
    <p:sldLayoutId id="2147483806" r:id="rId12"/>
    <p:sldLayoutId id="2147483807" r:id="rId13"/>
    <p:sldLayoutId id="2147483808" r:id="rId14"/>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Montserrat" pitchFamily="2" charset="77"/>
          <a:ea typeface="Montserrat" pitchFamily="2" charset="77"/>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13" Type="http://schemas.openxmlformats.org/officeDocument/2006/relationships/image" Target="../media/image12.png"/><Relationship Id="rId3" Type="http://schemas.openxmlformats.org/officeDocument/2006/relationships/image" Target="../media/image3.jpg"/><Relationship Id="rId7" Type="http://schemas.openxmlformats.org/officeDocument/2006/relationships/image" Target="../media/image7.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0.png"/><Relationship Id="rId5" Type="http://schemas.openxmlformats.org/officeDocument/2006/relationships/image" Target="../media/image5.jpg"/><Relationship Id="rId10" Type="http://schemas.openxmlformats.org/officeDocument/2006/relationships/image" Target="../media/image9.png"/><Relationship Id="rId4" Type="http://schemas.openxmlformats.org/officeDocument/2006/relationships/image" Target="../media/image4.jp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5.jpeg"/><Relationship Id="rId4" Type="http://schemas.openxmlformats.org/officeDocument/2006/relationships/image" Target="../media/image1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1.xml"/><Relationship Id="rId5" Type="http://schemas.openxmlformats.org/officeDocument/2006/relationships/image" Target="../media/image16.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descr="A blue and black logo&#10;&#10;Description automatically generated">
            <a:extLst>
              <a:ext uri="{FF2B5EF4-FFF2-40B4-BE49-F238E27FC236}">
                <a16:creationId xmlns:a16="http://schemas.microsoft.com/office/drawing/2014/main" id="{8FF75E28-0E85-630E-0EC9-DCF0EA728A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4632" y="5813031"/>
            <a:ext cx="627545" cy="627545"/>
          </a:xfrm>
          <a:prstGeom prst="rect">
            <a:avLst/>
          </a:prstGeom>
        </p:spPr>
      </p:pic>
      <p:pic>
        <p:nvPicPr>
          <p:cNvPr id="24" name="Picture 23" descr="A blue square with white text&#10;&#10;Description automatically generated">
            <a:extLst>
              <a:ext uri="{FF2B5EF4-FFF2-40B4-BE49-F238E27FC236}">
                <a16:creationId xmlns:a16="http://schemas.microsoft.com/office/drawing/2014/main" id="{D5C06BDF-3956-E975-24C7-388A5E2384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11728" y="5832077"/>
            <a:ext cx="681717" cy="681717"/>
          </a:xfrm>
          <a:prstGeom prst="rect">
            <a:avLst/>
          </a:prstGeom>
        </p:spPr>
      </p:pic>
      <p:pic>
        <p:nvPicPr>
          <p:cNvPr id="14" name="Picture 13" descr="A colorful logo with text&#10;&#10;Description automatically generated">
            <a:extLst>
              <a:ext uri="{FF2B5EF4-FFF2-40B4-BE49-F238E27FC236}">
                <a16:creationId xmlns:a16="http://schemas.microsoft.com/office/drawing/2014/main" id="{9128FFE3-0663-6C22-E41C-1C4701DCD1F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09919" y="5715000"/>
            <a:ext cx="801809" cy="801809"/>
          </a:xfrm>
          <a:prstGeom prst="rect">
            <a:avLst/>
          </a:prstGeom>
        </p:spPr>
      </p:pic>
      <p:pic>
        <p:nvPicPr>
          <p:cNvPr id="20" name="Picture 19" descr="A logo for a company&#10;&#10;Description automatically generated">
            <a:extLst>
              <a:ext uri="{FF2B5EF4-FFF2-40B4-BE49-F238E27FC236}">
                <a16:creationId xmlns:a16="http://schemas.microsoft.com/office/drawing/2014/main" id="{3D8C23F0-42B6-A21D-2CB0-00FCA26C525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90600" y="5725341"/>
            <a:ext cx="788453" cy="788453"/>
          </a:xfrm>
          <a:prstGeom prst="rect">
            <a:avLst/>
          </a:prstGeom>
        </p:spPr>
      </p:pic>
      <p:sp>
        <p:nvSpPr>
          <p:cNvPr id="2" name="Title 1"/>
          <p:cNvSpPr>
            <a:spLocks noGrp="1"/>
          </p:cNvSpPr>
          <p:nvPr>
            <p:ph type="title"/>
          </p:nvPr>
        </p:nvSpPr>
        <p:spPr/>
        <p:txBody>
          <a:bodyPr>
            <a:noAutofit/>
          </a:bodyPr>
          <a:lstStyle/>
          <a:p>
            <a:r>
              <a:rPr lang="en-US" dirty="0">
                <a:solidFill>
                  <a:schemeClr val="tx1"/>
                </a:solidFill>
                <a:cs typeface="Calibri"/>
              </a:rPr>
              <a:t>Bring the </a:t>
            </a:r>
            <a:r>
              <a:rPr lang="en-US" b="1" dirty="0">
                <a:solidFill>
                  <a:schemeClr val="tx1"/>
                </a:solidFill>
                <a:cs typeface="Calibri"/>
              </a:rPr>
              <a:t>Management Consulted training </a:t>
            </a:r>
            <a:r>
              <a:rPr lang="en-US" dirty="0">
                <a:solidFill>
                  <a:schemeClr val="tx1"/>
                </a:solidFill>
                <a:cs typeface="Calibri"/>
              </a:rPr>
              <a:t>program </a:t>
            </a:r>
            <a:r>
              <a:rPr lang="en-US" b="1" dirty="0">
                <a:solidFill>
                  <a:schemeClr val="tx1"/>
                </a:solidFill>
                <a:cs typeface="Calibri"/>
              </a:rPr>
              <a:t>to your organization and become a trusted advisor for your key stakeholders</a:t>
            </a:r>
          </a:p>
        </p:txBody>
      </p:sp>
      <p:grpSp>
        <p:nvGrpSpPr>
          <p:cNvPr id="18" name="Group 17">
            <a:extLst>
              <a:ext uri="{FF2B5EF4-FFF2-40B4-BE49-F238E27FC236}">
                <a16:creationId xmlns:a16="http://schemas.microsoft.com/office/drawing/2014/main" id="{05EF9A05-697B-778C-D0F4-8A67C933A56A}"/>
              </a:ext>
            </a:extLst>
          </p:cNvPr>
          <p:cNvGrpSpPr/>
          <p:nvPr/>
        </p:nvGrpSpPr>
        <p:grpSpPr>
          <a:xfrm>
            <a:off x="2438399" y="2133600"/>
            <a:ext cx="7391401" cy="3341759"/>
            <a:chOff x="914399" y="1664496"/>
            <a:chExt cx="7391401" cy="3341759"/>
          </a:xfrm>
        </p:grpSpPr>
        <p:pic>
          <p:nvPicPr>
            <p:cNvPr id="1026" name="Picture 2">
              <a:extLst>
                <a:ext uri="{FF2B5EF4-FFF2-40B4-BE49-F238E27FC236}">
                  <a16:creationId xmlns:a16="http://schemas.microsoft.com/office/drawing/2014/main" id="{046CDE5D-78CD-1F4C-73B9-AC0E15FA7514}"/>
                </a:ext>
              </a:extLst>
            </p:cNvPr>
            <p:cNvPicPr>
              <a:picLocks noChangeAspect="1" noChangeArrowheads="1"/>
            </p:cNvPicPr>
            <p:nvPr/>
          </p:nvPicPr>
          <p:blipFill rotWithShape="1">
            <a:blip r:embed="rId7">
              <a:clrChange>
                <a:clrFrom>
                  <a:srgbClr val="FDFDFD"/>
                </a:clrFrom>
                <a:clrTo>
                  <a:srgbClr val="FDFDFD">
                    <a:alpha val="0"/>
                  </a:srgbClr>
                </a:clrTo>
              </a:clrChange>
              <a:alphaModFix amt="50000"/>
              <a:extLst>
                <a:ext uri="{BEBA8EAE-BF5A-486C-A8C5-ECC9F3942E4B}">
                  <a14:imgProps xmlns:a14="http://schemas.microsoft.com/office/drawing/2010/main">
                    <a14:imgLayer r:embed="rId8">
                      <a14:imgEffect>
                        <a14:saturation sat="400000"/>
                      </a14:imgEffect>
                    </a14:imgLayer>
                  </a14:imgProps>
                </a:ext>
                <a:ext uri="{28A0092B-C50C-407E-A947-70E740481C1C}">
                  <a14:useLocalDpi xmlns:a14="http://schemas.microsoft.com/office/drawing/2010/main" val="0"/>
                </a:ext>
              </a:extLst>
            </a:blip>
            <a:srcRect l="10059" t="16356" r="9108" b="29574"/>
            <a:stretch/>
          </p:blipFill>
          <p:spPr bwMode="auto">
            <a:xfrm>
              <a:off x="914399" y="2225146"/>
              <a:ext cx="7391401" cy="27811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5CE8569-788F-0E64-9856-2E7A38330BED}"/>
                </a:ext>
              </a:extLst>
            </p:cNvPr>
            <p:cNvSpPr txBox="1"/>
            <p:nvPr/>
          </p:nvSpPr>
          <p:spPr>
            <a:xfrm>
              <a:off x="1046249" y="1671090"/>
              <a:ext cx="1717505" cy="2292935"/>
            </a:xfrm>
            <a:prstGeom prst="rect">
              <a:avLst/>
            </a:prstGeom>
            <a:noFill/>
          </p:spPr>
          <p:txBody>
            <a:bodyPr wrap="square" rtlCol="0">
              <a:spAutoFit/>
            </a:bodyPr>
            <a:lstStyle/>
            <a:p>
              <a:pPr algn="ctr"/>
              <a:r>
                <a:rPr lang="en-US" sz="1300" b="1" dirty="0"/>
                <a:t>Hard to understand slides</a:t>
              </a:r>
            </a:p>
            <a:p>
              <a:pPr algn="ctr"/>
              <a:endParaRPr lang="en-US" sz="1300" b="1" dirty="0"/>
            </a:p>
            <a:p>
              <a:pPr algn="ctr"/>
              <a:r>
                <a:rPr lang="en-US" sz="1300" b="1" dirty="0"/>
                <a:t>Ineffective meetings</a:t>
              </a:r>
            </a:p>
            <a:p>
              <a:pPr algn="ctr"/>
              <a:endParaRPr lang="en-US" sz="1300" b="1" dirty="0"/>
            </a:p>
            <a:p>
              <a:pPr algn="ctr"/>
              <a:r>
                <a:rPr lang="en-US" sz="1300" b="1" dirty="0"/>
                <a:t>Disengaged stakeholders</a:t>
              </a:r>
            </a:p>
            <a:p>
              <a:pPr algn="ctr"/>
              <a:endParaRPr lang="en-US" sz="1300" b="1" dirty="0"/>
            </a:p>
            <a:p>
              <a:pPr algn="ctr"/>
              <a:r>
                <a:rPr lang="en-US" sz="1300" b="1" dirty="0"/>
                <a:t>Ideas that don’t turn to action</a:t>
              </a:r>
            </a:p>
          </p:txBody>
        </p:sp>
        <p:sp>
          <p:nvSpPr>
            <p:cNvPr id="11" name="TextBox 10">
              <a:extLst>
                <a:ext uri="{FF2B5EF4-FFF2-40B4-BE49-F238E27FC236}">
                  <a16:creationId xmlns:a16="http://schemas.microsoft.com/office/drawing/2014/main" id="{19D1FBC8-D38B-73D7-2DFF-2D615C4EB8ED}"/>
                </a:ext>
              </a:extLst>
            </p:cNvPr>
            <p:cNvSpPr txBox="1"/>
            <p:nvPr/>
          </p:nvSpPr>
          <p:spPr>
            <a:xfrm>
              <a:off x="6380249" y="1664496"/>
              <a:ext cx="1717505" cy="2292935"/>
            </a:xfrm>
            <a:prstGeom prst="rect">
              <a:avLst/>
            </a:prstGeom>
            <a:noFill/>
          </p:spPr>
          <p:txBody>
            <a:bodyPr wrap="square" rtlCol="0">
              <a:spAutoFit/>
            </a:bodyPr>
            <a:lstStyle/>
            <a:p>
              <a:pPr algn="ctr"/>
              <a:r>
                <a:rPr lang="en-US" sz="1300" b="1" dirty="0"/>
                <a:t>Clear slides with firm takeaways</a:t>
              </a:r>
            </a:p>
            <a:p>
              <a:pPr algn="ctr"/>
              <a:endParaRPr lang="en-US" sz="1300" b="1" dirty="0"/>
            </a:p>
            <a:p>
              <a:pPr algn="ctr"/>
              <a:r>
                <a:rPr lang="en-US" sz="1300" b="1" dirty="0"/>
                <a:t>Effective and efficient meetings</a:t>
              </a:r>
            </a:p>
            <a:p>
              <a:pPr algn="ctr"/>
              <a:endParaRPr lang="en-US" sz="1300" b="1" dirty="0"/>
            </a:p>
            <a:p>
              <a:pPr algn="ctr"/>
              <a:r>
                <a:rPr lang="en-US" sz="1300" b="1" dirty="0"/>
                <a:t>Engaged stakeholders </a:t>
              </a:r>
            </a:p>
            <a:p>
              <a:pPr algn="ctr"/>
              <a:endParaRPr lang="en-US" sz="1300" b="1" dirty="0"/>
            </a:p>
            <a:p>
              <a:pPr algn="ctr"/>
              <a:r>
                <a:rPr lang="en-US" sz="1300" b="1" dirty="0"/>
                <a:t>Ideas that lead </a:t>
              </a:r>
            </a:p>
            <a:p>
              <a:pPr algn="ctr"/>
              <a:r>
                <a:rPr lang="en-US" sz="1300" b="1" dirty="0"/>
                <a:t>to action</a:t>
              </a:r>
            </a:p>
          </p:txBody>
        </p:sp>
        <p:sp>
          <p:nvSpPr>
            <p:cNvPr id="12" name="TextBox 11">
              <a:extLst>
                <a:ext uri="{FF2B5EF4-FFF2-40B4-BE49-F238E27FC236}">
                  <a16:creationId xmlns:a16="http://schemas.microsoft.com/office/drawing/2014/main" id="{1749DBF4-5CBC-535A-9CF7-A225FE1F49DF}"/>
                </a:ext>
              </a:extLst>
            </p:cNvPr>
            <p:cNvSpPr txBox="1"/>
            <p:nvPr/>
          </p:nvSpPr>
          <p:spPr>
            <a:xfrm>
              <a:off x="2794000" y="2588347"/>
              <a:ext cx="3556000" cy="292388"/>
            </a:xfrm>
            <a:prstGeom prst="rect">
              <a:avLst/>
            </a:prstGeom>
            <a:noFill/>
          </p:spPr>
          <p:txBody>
            <a:bodyPr wrap="square" rtlCol="0">
              <a:spAutoFit/>
            </a:bodyPr>
            <a:lstStyle/>
            <a:p>
              <a:pPr algn="ctr"/>
              <a:r>
                <a:rPr lang="en-US" sz="1300" b="1" dirty="0"/>
                <a:t>Pyramidal Communication Framework</a:t>
              </a:r>
            </a:p>
          </p:txBody>
        </p:sp>
      </p:grpSp>
      <p:sp>
        <p:nvSpPr>
          <p:cNvPr id="16" name="TextBox 15">
            <a:extLst>
              <a:ext uri="{FF2B5EF4-FFF2-40B4-BE49-F238E27FC236}">
                <a16:creationId xmlns:a16="http://schemas.microsoft.com/office/drawing/2014/main" id="{B1B586B3-5463-540D-1D92-F9C566B2EF6B}"/>
              </a:ext>
            </a:extLst>
          </p:cNvPr>
          <p:cNvSpPr txBox="1"/>
          <p:nvPr/>
        </p:nvSpPr>
        <p:spPr>
          <a:xfrm>
            <a:off x="152398" y="5410200"/>
            <a:ext cx="5791201" cy="276999"/>
          </a:xfrm>
          <a:prstGeom prst="rect">
            <a:avLst/>
          </a:prstGeom>
          <a:noFill/>
        </p:spPr>
        <p:txBody>
          <a:bodyPr wrap="square">
            <a:spAutoFit/>
          </a:bodyPr>
          <a:lstStyle/>
          <a:p>
            <a:r>
              <a:rPr lang="en-US" sz="1200" i="1" dirty="0">
                <a:solidFill>
                  <a:srgbClr val="888888"/>
                </a:solidFill>
                <a:latin typeface="+mj-lt"/>
                <a:ea typeface="Calibri" panose="020F0502020204030204" pitchFamily="34" charset="0"/>
              </a:rPr>
              <a:t>Scan to learn more about a training program trusted by partners including:</a:t>
            </a:r>
            <a:endParaRPr lang="en-US" sz="1200" i="1" u="sng" dirty="0">
              <a:solidFill>
                <a:srgbClr val="1155CC"/>
              </a:solidFill>
              <a:latin typeface="+mj-lt"/>
              <a:ea typeface="Calibri" panose="020F0502020204030204" pitchFamily="34" charset="0"/>
            </a:endParaRPr>
          </a:p>
        </p:txBody>
      </p:sp>
      <p:sp>
        <p:nvSpPr>
          <p:cNvPr id="17" name="TextBox 16">
            <a:extLst>
              <a:ext uri="{FF2B5EF4-FFF2-40B4-BE49-F238E27FC236}">
                <a16:creationId xmlns:a16="http://schemas.microsoft.com/office/drawing/2014/main" id="{C2E2F960-0A89-9D98-A3AB-AC0A1753B929}"/>
              </a:ext>
            </a:extLst>
          </p:cNvPr>
          <p:cNvSpPr txBox="1"/>
          <p:nvPr/>
        </p:nvSpPr>
        <p:spPr>
          <a:xfrm>
            <a:off x="2213680" y="1292352"/>
            <a:ext cx="7758545" cy="707886"/>
          </a:xfrm>
          <a:prstGeom prst="rect">
            <a:avLst/>
          </a:prstGeom>
          <a:noFill/>
        </p:spPr>
        <p:txBody>
          <a:bodyPr wrap="square" rtlCol="0">
            <a:spAutoFit/>
          </a:bodyPr>
          <a:lstStyle/>
          <a:p>
            <a:pPr algn="ctr"/>
            <a:r>
              <a:rPr lang="en-US" sz="2000" b="1" dirty="0"/>
              <a:t>This approach is the bridge that takes you from ineffective to influential!</a:t>
            </a:r>
          </a:p>
        </p:txBody>
      </p:sp>
      <p:sp>
        <p:nvSpPr>
          <p:cNvPr id="6" name="TextBox 5">
            <a:extLst>
              <a:ext uri="{FF2B5EF4-FFF2-40B4-BE49-F238E27FC236}">
                <a16:creationId xmlns:a16="http://schemas.microsoft.com/office/drawing/2014/main" id="{C5C74700-576D-9C1C-62B7-4FEE5A2E9F67}"/>
              </a:ext>
            </a:extLst>
          </p:cNvPr>
          <p:cNvSpPr txBox="1"/>
          <p:nvPr/>
        </p:nvSpPr>
        <p:spPr>
          <a:xfrm>
            <a:off x="513463" y="3028208"/>
            <a:ext cx="1500811" cy="400110"/>
          </a:xfrm>
          <a:prstGeom prst="rect">
            <a:avLst/>
          </a:prstGeom>
          <a:noFill/>
        </p:spPr>
        <p:txBody>
          <a:bodyPr wrap="square" rtlCol="0">
            <a:spAutoFit/>
          </a:bodyPr>
          <a:lstStyle/>
          <a:p>
            <a:r>
              <a:rPr lang="en-US" sz="1000" b="1" dirty="0"/>
              <a:t>Where your team is now</a:t>
            </a:r>
          </a:p>
        </p:txBody>
      </p:sp>
      <p:cxnSp>
        <p:nvCxnSpPr>
          <p:cNvPr id="7" name="Straight Arrow Connector 6">
            <a:extLst>
              <a:ext uri="{FF2B5EF4-FFF2-40B4-BE49-F238E27FC236}">
                <a16:creationId xmlns:a16="http://schemas.microsoft.com/office/drawing/2014/main" id="{F752DCF9-A9E9-4F31-18CE-0F91D3A2B852}"/>
              </a:ext>
            </a:extLst>
          </p:cNvPr>
          <p:cNvCxnSpPr>
            <a:cxnSpLocks/>
          </p:cNvCxnSpPr>
          <p:nvPr/>
        </p:nvCxnSpPr>
        <p:spPr>
          <a:xfrm>
            <a:off x="2014274" y="3276600"/>
            <a:ext cx="3083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F12D115A-A99F-4962-DF8B-6A1EA6762D77}"/>
              </a:ext>
            </a:extLst>
          </p:cNvPr>
          <p:cNvSpPr/>
          <p:nvPr/>
        </p:nvSpPr>
        <p:spPr>
          <a:xfrm>
            <a:off x="513463" y="2968839"/>
            <a:ext cx="1457461" cy="56743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F45A19E-09F6-B72E-A80E-6699DCEFDCAF}"/>
              </a:ext>
            </a:extLst>
          </p:cNvPr>
          <p:cNvSpPr txBox="1"/>
          <p:nvPr/>
        </p:nvSpPr>
        <p:spPr>
          <a:xfrm>
            <a:off x="10389638" y="3021864"/>
            <a:ext cx="1500811" cy="400110"/>
          </a:xfrm>
          <a:prstGeom prst="rect">
            <a:avLst/>
          </a:prstGeom>
          <a:noFill/>
        </p:spPr>
        <p:txBody>
          <a:bodyPr wrap="square" rtlCol="0">
            <a:spAutoFit/>
          </a:bodyPr>
          <a:lstStyle/>
          <a:p>
            <a:r>
              <a:rPr lang="en-US" sz="1000" b="1" dirty="0">
                <a:highlight>
                  <a:srgbClr val="FFFF00"/>
                </a:highlight>
              </a:rPr>
              <a:t>Where your team will be post-training</a:t>
            </a:r>
          </a:p>
        </p:txBody>
      </p:sp>
      <p:sp>
        <p:nvSpPr>
          <p:cNvPr id="10" name="Rectangle 9">
            <a:extLst>
              <a:ext uri="{FF2B5EF4-FFF2-40B4-BE49-F238E27FC236}">
                <a16:creationId xmlns:a16="http://schemas.microsoft.com/office/drawing/2014/main" id="{56E4FC47-65F6-86DC-4BAA-A7EE46FF605F}"/>
              </a:ext>
            </a:extLst>
          </p:cNvPr>
          <p:cNvSpPr/>
          <p:nvPr/>
        </p:nvSpPr>
        <p:spPr>
          <a:xfrm>
            <a:off x="10389638" y="2962495"/>
            <a:ext cx="1457461" cy="567437"/>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FF7F331B-D41D-3361-E08E-D07C1A478BCB}"/>
              </a:ext>
            </a:extLst>
          </p:cNvPr>
          <p:cNvCxnSpPr>
            <a:cxnSpLocks/>
          </p:cNvCxnSpPr>
          <p:nvPr/>
        </p:nvCxnSpPr>
        <p:spPr>
          <a:xfrm flipH="1">
            <a:off x="9972224" y="3276600"/>
            <a:ext cx="31089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1" name="Picture 20" descr="A black background with white text&#10;&#10;Description automatically generated">
            <a:extLst>
              <a:ext uri="{FF2B5EF4-FFF2-40B4-BE49-F238E27FC236}">
                <a16:creationId xmlns:a16="http://schemas.microsoft.com/office/drawing/2014/main" id="{272B2944-4F24-8A1A-D03A-7EE366A1C33C}"/>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252264" y="5682303"/>
            <a:ext cx="888999" cy="888999"/>
          </a:xfrm>
          <a:prstGeom prst="rect">
            <a:avLst/>
          </a:prstGeom>
        </p:spPr>
      </p:pic>
      <p:pic>
        <p:nvPicPr>
          <p:cNvPr id="23" name="Picture 22" descr="A red heart and a black background&#10;&#10;Description automatically generated">
            <a:extLst>
              <a:ext uri="{FF2B5EF4-FFF2-40B4-BE49-F238E27FC236}">
                <a16:creationId xmlns:a16="http://schemas.microsoft.com/office/drawing/2014/main" id="{04E5C723-3D1D-0A21-1E13-A6EA2BC4F6A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331350" y="5667820"/>
            <a:ext cx="927612" cy="927612"/>
          </a:xfrm>
          <a:prstGeom prst="rect">
            <a:avLst/>
          </a:prstGeom>
        </p:spPr>
      </p:pic>
      <p:pic>
        <p:nvPicPr>
          <p:cNvPr id="27" name="Picture 26" descr="A blue and white text on a black background&#10;&#10;Description automatically generated">
            <a:extLst>
              <a:ext uri="{FF2B5EF4-FFF2-40B4-BE49-F238E27FC236}">
                <a16:creationId xmlns:a16="http://schemas.microsoft.com/office/drawing/2014/main" id="{32E49A70-26D8-290E-8E21-4C281699712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396231" y="5662996"/>
            <a:ext cx="927612" cy="927612"/>
          </a:xfrm>
          <a:prstGeom prst="rect">
            <a:avLst/>
          </a:prstGeom>
        </p:spPr>
      </p:pic>
      <p:pic>
        <p:nvPicPr>
          <p:cNvPr id="29" name="Picture 28" descr="A blue circle with white m in it&#10;&#10;Description automatically generated">
            <a:extLst>
              <a:ext uri="{FF2B5EF4-FFF2-40B4-BE49-F238E27FC236}">
                <a16:creationId xmlns:a16="http://schemas.microsoft.com/office/drawing/2014/main" id="{8AEE53BD-5CEF-EC9A-655E-E316B96267BD}"/>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7461112" y="5725372"/>
            <a:ext cx="805116" cy="805116"/>
          </a:xfrm>
          <a:prstGeom prst="rect">
            <a:avLst/>
          </a:prstGeom>
        </p:spPr>
      </p:pic>
      <p:pic>
        <p:nvPicPr>
          <p:cNvPr id="31" name="Picture 30" descr="A qr code with a blue diamond and a gold triangle&#10;&#10;Description automatically generated">
            <a:extLst>
              <a:ext uri="{FF2B5EF4-FFF2-40B4-BE49-F238E27FC236}">
                <a16:creationId xmlns:a16="http://schemas.microsoft.com/office/drawing/2014/main" id="{C34624BB-9D8E-C3B8-9286-1194314E343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67696" y="5741529"/>
            <a:ext cx="770545" cy="770545"/>
          </a:xfrm>
          <a:prstGeom prst="rect">
            <a:avLst/>
          </a:prstGeom>
        </p:spPr>
      </p:pic>
    </p:spTree>
    <p:extLst>
      <p:ext uri="{BB962C8B-B14F-4D97-AF65-F5344CB8AC3E}">
        <p14:creationId xmlns:p14="http://schemas.microsoft.com/office/powerpoint/2010/main" val="316684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b="1" dirty="0">
                <a:solidFill>
                  <a:schemeClr val="tx1"/>
                </a:solidFill>
                <a:cs typeface="Calibri"/>
              </a:rPr>
              <a:t>A pyramidal communication framework enables you to take a hypothesis-driven approach to problem-solving and storytelling </a:t>
            </a:r>
          </a:p>
        </p:txBody>
      </p:sp>
      <p:grpSp>
        <p:nvGrpSpPr>
          <p:cNvPr id="38" name="Group 37">
            <a:extLst>
              <a:ext uri="{FF2B5EF4-FFF2-40B4-BE49-F238E27FC236}">
                <a16:creationId xmlns:a16="http://schemas.microsoft.com/office/drawing/2014/main" id="{7967374C-5A50-1AD9-A011-5101335F0A80}"/>
              </a:ext>
            </a:extLst>
          </p:cNvPr>
          <p:cNvGrpSpPr/>
          <p:nvPr/>
        </p:nvGrpSpPr>
        <p:grpSpPr>
          <a:xfrm>
            <a:off x="5118603" y="2867960"/>
            <a:ext cx="4343400" cy="892683"/>
            <a:chOff x="3628197" y="2792887"/>
            <a:chExt cx="4343400" cy="892683"/>
          </a:xfrm>
        </p:grpSpPr>
        <p:sp>
          <p:nvSpPr>
            <p:cNvPr id="11" name="TextBox 10">
              <a:extLst>
                <a:ext uri="{FF2B5EF4-FFF2-40B4-BE49-F238E27FC236}">
                  <a16:creationId xmlns:a16="http://schemas.microsoft.com/office/drawing/2014/main" id="{C2A4C3C1-1CD1-1BB9-254F-E8260604392C}"/>
                </a:ext>
              </a:extLst>
            </p:cNvPr>
            <p:cNvSpPr txBox="1"/>
            <p:nvPr/>
          </p:nvSpPr>
          <p:spPr>
            <a:xfrm>
              <a:off x="3628197" y="2793018"/>
              <a:ext cx="4343400" cy="892552"/>
            </a:xfrm>
            <a:prstGeom prst="rect">
              <a:avLst/>
            </a:prstGeom>
            <a:noFill/>
          </p:spPr>
          <p:txBody>
            <a:bodyPr wrap="square" rtlCol="0">
              <a:spAutoFit/>
            </a:bodyPr>
            <a:lstStyle/>
            <a:p>
              <a:r>
                <a:rPr lang="en-US" sz="1300" b="1" dirty="0"/>
                <a:t>Assertion</a:t>
              </a:r>
            </a:p>
            <a:p>
              <a:r>
                <a:rPr lang="en-US" sz="1300" dirty="0"/>
                <a:t>This is the one key takeaway of your presentation. Limit it to ~10 words, ensure it includes both a “What” and “Why” component, and tailor it your stakeholders’ needs.</a:t>
              </a:r>
            </a:p>
          </p:txBody>
        </p:sp>
        <p:cxnSp>
          <p:nvCxnSpPr>
            <p:cNvPr id="14" name="Straight Connector 13">
              <a:extLst>
                <a:ext uri="{FF2B5EF4-FFF2-40B4-BE49-F238E27FC236}">
                  <a16:creationId xmlns:a16="http://schemas.microsoft.com/office/drawing/2014/main" id="{132BEA7F-ADF4-B474-3432-DB9CC6ACF357}"/>
                </a:ext>
              </a:extLst>
            </p:cNvPr>
            <p:cNvCxnSpPr>
              <a:cxnSpLocks/>
            </p:cNvCxnSpPr>
            <p:nvPr/>
          </p:nvCxnSpPr>
          <p:spPr>
            <a:xfrm>
              <a:off x="3628197" y="2792887"/>
              <a:ext cx="0" cy="8926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9" name="Group 58">
            <a:extLst>
              <a:ext uri="{FF2B5EF4-FFF2-40B4-BE49-F238E27FC236}">
                <a16:creationId xmlns:a16="http://schemas.microsoft.com/office/drawing/2014/main" id="{11A9AD2A-1DD0-2465-4347-270710901277}"/>
              </a:ext>
            </a:extLst>
          </p:cNvPr>
          <p:cNvGrpSpPr/>
          <p:nvPr/>
        </p:nvGrpSpPr>
        <p:grpSpPr>
          <a:xfrm>
            <a:off x="1751195" y="2724220"/>
            <a:ext cx="3660642" cy="3483114"/>
            <a:chOff x="227195" y="2590800"/>
            <a:chExt cx="3660642" cy="3483114"/>
          </a:xfrm>
        </p:grpSpPr>
        <p:sp>
          <p:nvSpPr>
            <p:cNvPr id="26" name="Isosceles Triangle 25">
              <a:extLst>
                <a:ext uri="{FF2B5EF4-FFF2-40B4-BE49-F238E27FC236}">
                  <a16:creationId xmlns:a16="http://schemas.microsoft.com/office/drawing/2014/main" id="{304DCBEF-E860-0550-3473-10A284F793EA}"/>
                </a:ext>
              </a:extLst>
            </p:cNvPr>
            <p:cNvSpPr/>
            <p:nvPr/>
          </p:nvSpPr>
          <p:spPr>
            <a:xfrm>
              <a:off x="227195" y="2590800"/>
              <a:ext cx="3660642" cy="3483114"/>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CAEB067-652B-3ACD-5354-3C436455CFF5}"/>
                </a:ext>
              </a:extLst>
            </p:cNvPr>
            <p:cNvSpPr/>
            <p:nvPr/>
          </p:nvSpPr>
          <p:spPr>
            <a:xfrm>
              <a:off x="544853" y="4838904"/>
              <a:ext cx="3025324" cy="18288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85C68D37-D63A-47DF-447E-06DB7917FAB5}"/>
                </a:ext>
              </a:extLst>
            </p:cNvPr>
            <p:cNvSpPr/>
            <p:nvPr/>
          </p:nvSpPr>
          <p:spPr>
            <a:xfrm>
              <a:off x="1118271" y="3657599"/>
              <a:ext cx="1878488" cy="18288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9" name="Group 38">
            <a:extLst>
              <a:ext uri="{FF2B5EF4-FFF2-40B4-BE49-F238E27FC236}">
                <a16:creationId xmlns:a16="http://schemas.microsoft.com/office/drawing/2014/main" id="{E1FE457E-8B4B-01FE-F684-7EDA0168FC54}"/>
              </a:ext>
            </a:extLst>
          </p:cNvPr>
          <p:cNvGrpSpPr/>
          <p:nvPr/>
        </p:nvGrpSpPr>
        <p:grpSpPr>
          <a:xfrm>
            <a:off x="6303628" y="5308062"/>
            <a:ext cx="4343400" cy="1092738"/>
            <a:chOff x="3628197" y="2792887"/>
            <a:chExt cx="4343400" cy="1092738"/>
          </a:xfrm>
        </p:grpSpPr>
        <p:sp>
          <p:nvSpPr>
            <p:cNvPr id="40" name="TextBox 39">
              <a:extLst>
                <a:ext uri="{FF2B5EF4-FFF2-40B4-BE49-F238E27FC236}">
                  <a16:creationId xmlns:a16="http://schemas.microsoft.com/office/drawing/2014/main" id="{F28B165B-B095-7C54-3003-8E338C81F2FE}"/>
                </a:ext>
              </a:extLst>
            </p:cNvPr>
            <p:cNvSpPr txBox="1"/>
            <p:nvPr/>
          </p:nvSpPr>
          <p:spPr>
            <a:xfrm>
              <a:off x="3628197" y="2793018"/>
              <a:ext cx="4343400" cy="1092607"/>
            </a:xfrm>
            <a:prstGeom prst="rect">
              <a:avLst/>
            </a:prstGeom>
            <a:noFill/>
          </p:spPr>
          <p:txBody>
            <a:bodyPr wrap="square" rtlCol="0">
              <a:spAutoFit/>
            </a:bodyPr>
            <a:lstStyle/>
            <a:p>
              <a:r>
                <a:rPr lang="en-US" sz="1300" b="1" dirty="0"/>
                <a:t>Data</a:t>
              </a:r>
            </a:p>
            <a:p>
              <a:r>
                <a:rPr lang="en-US" sz="1300" dirty="0"/>
                <a:t>This is the factual support for your Arguments. Don’t include all the data! Be selective - what is the most important information your stakeholders need to see? Limit yourself to 3-5 data slides per chapter.</a:t>
              </a:r>
            </a:p>
          </p:txBody>
        </p:sp>
        <p:cxnSp>
          <p:nvCxnSpPr>
            <p:cNvPr id="41" name="Straight Connector 40">
              <a:extLst>
                <a:ext uri="{FF2B5EF4-FFF2-40B4-BE49-F238E27FC236}">
                  <a16:creationId xmlns:a16="http://schemas.microsoft.com/office/drawing/2014/main" id="{5EEC665D-CA81-1826-C9B9-E740DE2C1D9D}"/>
                </a:ext>
              </a:extLst>
            </p:cNvPr>
            <p:cNvCxnSpPr>
              <a:cxnSpLocks/>
            </p:cNvCxnSpPr>
            <p:nvPr/>
          </p:nvCxnSpPr>
          <p:spPr>
            <a:xfrm>
              <a:off x="3628197" y="2792887"/>
              <a:ext cx="0" cy="109273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a16="http://schemas.microsoft.com/office/drawing/2014/main" id="{F50FE3C6-B7BF-4085-247B-99F75E533F20}"/>
              </a:ext>
            </a:extLst>
          </p:cNvPr>
          <p:cNvGrpSpPr/>
          <p:nvPr/>
        </p:nvGrpSpPr>
        <p:grpSpPr>
          <a:xfrm>
            <a:off x="5711115" y="4088012"/>
            <a:ext cx="4343400" cy="892683"/>
            <a:chOff x="3628197" y="2792887"/>
            <a:chExt cx="4343400" cy="892683"/>
          </a:xfrm>
        </p:grpSpPr>
        <p:sp>
          <p:nvSpPr>
            <p:cNvPr id="43" name="TextBox 42">
              <a:extLst>
                <a:ext uri="{FF2B5EF4-FFF2-40B4-BE49-F238E27FC236}">
                  <a16:creationId xmlns:a16="http://schemas.microsoft.com/office/drawing/2014/main" id="{826022BD-557E-9520-0238-DEA6CE4BD2B2}"/>
                </a:ext>
              </a:extLst>
            </p:cNvPr>
            <p:cNvSpPr txBox="1"/>
            <p:nvPr/>
          </p:nvSpPr>
          <p:spPr>
            <a:xfrm>
              <a:off x="3628197" y="2793018"/>
              <a:ext cx="4343400" cy="892552"/>
            </a:xfrm>
            <a:prstGeom prst="rect">
              <a:avLst/>
            </a:prstGeom>
            <a:noFill/>
          </p:spPr>
          <p:txBody>
            <a:bodyPr wrap="square" rtlCol="0">
              <a:spAutoFit/>
            </a:bodyPr>
            <a:lstStyle/>
            <a:p>
              <a:r>
                <a:rPr lang="en-US" sz="1300" b="1" dirty="0"/>
                <a:t>Arguments</a:t>
              </a:r>
            </a:p>
            <a:p>
              <a:r>
                <a:rPr lang="en-US" sz="1300" dirty="0"/>
                <a:t>These are the pieces of supporting rationale for your Assertion. What does your audience need to believe to buy the Assertion? Limit yourself to three Arguments.</a:t>
              </a:r>
            </a:p>
          </p:txBody>
        </p:sp>
        <p:cxnSp>
          <p:nvCxnSpPr>
            <p:cNvPr id="44" name="Straight Connector 43">
              <a:extLst>
                <a:ext uri="{FF2B5EF4-FFF2-40B4-BE49-F238E27FC236}">
                  <a16:creationId xmlns:a16="http://schemas.microsoft.com/office/drawing/2014/main" id="{C12C044F-2D47-7235-295D-089E4742759C}"/>
                </a:ext>
              </a:extLst>
            </p:cNvPr>
            <p:cNvCxnSpPr>
              <a:cxnSpLocks/>
            </p:cNvCxnSpPr>
            <p:nvPr/>
          </p:nvCxnSpPr>
          <p:spPr>
            <a:xfrm>
              <a:off x="3628197" y="2792887"/>
              <a:ext cx="0" cy="88431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5" name="TextBox 44">
            <a:extLst>
              <a:ext uri="{FF2B5EF4-FFF2-40B4-BE49-F238E27FC236}">
                <a16:creationId xmlns:a16="http://schemas.microsoft.com/office/drawing/2014/main" id="{89D31740-E921-2E22-5FEF-E6CD30706D9C}"/>
              </a:ext>
            </a:extLst>
          </p:cNvPr>
          <p:cNvSpPr txBox="1"/>
          <p:nvPr/>
        </p:nvSpPr>
        <p:spPr>
          <a:xfrm>
            <a:off x="253559" y="1248780"/>
            <a:ext cx="8534400" cy="1384995"/>
          </a:xfrm>
          <a:prstGeom prst="rect">
            <a:avLst/>
          </a:prstGeom>
          <a:noFill/>
        </p:spPr>
        <p:txBody>
          <a:bodyPr wrap="square" rtlCol="0">
            <a:spAutoFit/>
          </a:bodyPr>
          <a:lstStyle/>
          <a:p>
            <a:r>
              <a:rPr lang="en-US" sz="1200" i="1" dirty="0"/>
              <a:t>This communication is framed by sharing </a:t>
            </a:r>
            <a:r>
              <a:rPr lang="en-US" sz="1200" b="1" i="1" dirty="0"/>
              <a:t>context</a:t>
            </a:r>
            <a:r>
              <a:rPr lang="en-US" sz="1200" i="1" dirty="0"/>
              <a:t> in an initial slide. </a:t>
            </a:r>
          </a:p>
          <a:p>
            <a:endParaRPr lang="en-US" sz="1200" i="1" dirty="0"/>
          </a:p>
          <a:p>
            <a:r>
              <a:rPr lang="en-US" sz="1200" i="1" dirty="0"/>
              <a:t>That slide leads right into the key takeaway, which we call the </a:t>
            </a:r>
            <a:r>
              <a:rPr lang="en-US" sz="1200" b="1" i="1" dirty="0"/>
              <a:t>Assertion</a:t>
            </a:r>
            <a:r>
              <a:rPr lang="en-US" sz="1200" i="1" dirty="0"/>
              <a:t>.</a:t>
            </a:r>
          </a:p>
          <a:p>
            <a:endParaRPr lang="en-US" sz="1200" i="1" dirty="0"/>
          </a:p>
          <a:p>
            <a:r>
              <a:rPr lang="en-US" sz="1200" i="1" dirty="0"/>
              <a:t>This is followed by up to 3 </a:t>
            </a:r>
            <a:r>
              <a:rPr lang="en-US" sz="1200" b="1" i="1" dirty="0"/>
              <a:t>Arguments</a:t>
            </a:r>
            <a:r>
              <a:rPr lang="en-US" sz="1200" i="1" dirty="0"/>
              <a:t> that support the Assertion and make up the chapters of your story. </a:t>
            </a:r>
          </a:p>
          <a:p>
            <a:endParaRPr lang="en-US" sz="1200" i="1" dirty="0"/>
          </a:p>
          <a:p>
            <a:r>
              <a:rPr lang="en-US" sz="1200" i="1" dirty="0"/>
              <a:t>Inside of each Argument chapter, include selective and curated of </a:t>
            </a:r>
            <a:r>
              <a:rPr lang="en-US" sz="1200" b="1" i="1" dirty="0"/>
              <a:t>Data</a:t>
            </a:r>
            <a:r>
              <a:rPr lang="en-US" sz="1200" i="1" dirty="0"/>
              <a:t> to support that Argument.</a:t>
            </a:r>
          </a:p>
        </p:txBody>
      </p:sp>
      <p:pic>
        <p:nvPicPr>
          <p:cNvPr id="1028" name="Picture 4" descr="Bulb Icon Stock Vector Illustration Flat Design Stock Illustration -  Download Image Now - Light Bulb, Icon, Inspiration - iStock">
            <a:extLst>
              <a:ext uri="{FF2B5EF4-FFF2-40B4-BE49-F238E27FC236}">
                <a16:creationId xmlns:a16="http://schemas.microsoft.com/office/drawing/2014/main" id="{F99A8304-26B3-33CE-582C-C53B496872F5}"/>
              </a:ext>
            </a:extLst>
          </p:cNvPr>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22284" t="16801" r="22047" b="21790"/>
          <a:stretch/>
        </p:blipFill>
        <p:spPr bwMode="auto">
          <a:xfrm>
            <a:off x="4293672" y="2841182"/>
            <a:ext cx="642025" cy="708220"/>
          </a:xfrm>
          <a:prstGeom prst="rect">
            <a:avLst/>
          </a:prstGeom>
          <a:noFill/>
          <a:extLst>
            <a:ext uri="{909E8E84-426E-40DD-AFC4-6F175D3DCCD1}">
              <a14:hiddenFill xmlns:a14="http://schemas.microsoft.com/office/drawing/2010/main">
                <a:solidFill>
                  <a:srgbClr val="FFFFFF"/>
                </a:solidFill>
              </a14:hiddenFill>
            </a:ext>
          </a:extLst>
        </p:spPr>
      </p:pic>
      <p:cxnSp>
        <p:nvCxnSpPr>
          <p:cNvPr id="50" name="Straight Connector 49">
            <a:extLst>
              <a:ext uri="{FF2B5EF4-FFF2-40B4-BE49-F238E27FC236}">
                <a16:creationId xmlns:a16="http://schemas.microsoft.com/office/drawing/2014/main" id="{EC3C2775-A302-7A90-81FA-E957EF2C7A5D}"/>
              </a:ext>
            </a:extLst>
          </p:cNvPr>
          <p:cNvCxnSpPr>
            <a:cxnSpLocks/>
            <a:stCxn id="31" idx="3"/>
          </p:cNvCxnSpPr>
          <p:nvPr/>
        </p:nvCxnSpPr>
        <p:spPr>
          <a:xfrm>
            <a:off x="4520759" y="3882459"/>
            <a:ext cx="5756716" cy="0"/>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52" name="Straight Connector 51">
            <a:extLst>
              <a:ext uri="{FF2B5EF4-FFF2-40B4-BE49-F238E27FC236}">
                <a16:creationId xmlns:a16="http://schemas.microsoft.com/office/drawing/2014/main" id="{E0EB630C-DF06-33F7-00D7-EF1CC8241E07}"/>
              </a:ext>
            </a:extLst>
          </p:cNvPr>
          <p:cNvCxnSpPr>
            <a:cxnSpLocks/>
            <a:stCxn id="8" idx="3"/>
          </p:cNvCxnSpPr>
          <p:nvPr/>
        </p:nvCxnSpPr>
        <p:spPr>
          <a:xfrm>
            <a:off x="5094177" y="5063764"/>
            <a:ext cx="5183298" cy="0"/>
          </a:xfrm>
          <a:prstGeom prst="line">
            <a:avLst/>
          </a:prstGeom>
          <a:ln/>
        </p:spPr>
        <p:style>
          <a:lnRef idx="1">
            <a:schemeClr val="accent2"/>
          </a:lnRef>
          <a:fillRef idx="0">
            <a:schemeClr val="accent2"/>
          </a:fillRef>
          <a:effectRef idx="0">
            <a:schemeClr val="accent2"/>
          </a:effectRef>
          <a:fontRef idx="minor">
            <a:schemeClr val="tx1"/>
          </a:fontRef>
        </p:style>
      </p:cxnSp>
      <p:pic>
        <p:nvPicPr>
          <p:cNvPr id="1032" name="Picture 8" descr="Document With Tables Icon Vector Sign And Symbol Isolated On White  Background Document With Tables Logo Concept Stock Illustration - Download  Image Now - iStock">
            <a:extLst>
              <a:ext uri="{FF2B5EF4-FFF2-40B4-BE49-F238E27FC236}">
                <a16:creationId xmlns:a16="http://schemas.microsoft.com/office/drawing/2014/main" id="{3B8A547A-BD8D-A10C-B7D6-098300EBFA69}"/>
              </a:ext>
            </a:extLst>
          </p:cNvPr>
          <p:cNvPicPr>
            <a:picLocks noChangeAspect="1" noChangeArrowheads="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21010" t="10785" r="21241" b="13399"/>
          <a:stretch/>
        </p:blipFill>
        <p:spPr bwMode="auto">
          <a:xfrm>
            <a:off x="5644695" y="5397944"/>
            <a:ext cx="413535" cy="54293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Premium Photo | Presentation flat icon business symbol art black outline  sign artwork">
            <a:extLst>
              <a:ext uri="{FF2B5EF4-FFF2-40B4-BE49-F238E27FC236}">
                <a16:creationId xmlns:a16="http://schemas.microsoft.com/office/drawing/2014/main" id="{CA65BF1C-C10F-57EF-2598-4BE4C3BEC0CC}"/>
              </a:ext>
            </a:extLst>
          </p:cNvPr>
          <p:cNvPicPr>
            <a:picLocks noChangeAspect="1" noChangeArrowheads="1"/>
          </p:cNvPicPr>
          <p:nvPr/>
        </p:nvPicPr>
        <p:blipFill rotWithShape="1">
          <a:blip r:embed="rId5" cstate="print">
            <a:clrChange>
              <a:clrFrom>
                <a:srgbClr val="FFFFFF"/>
              </a:clrFrom>
              <a:clrTo>
                <a:srgbClr val="FFFFFF">
                  <a:alpha val="0"/>
                </a:srgbClr>
              </a:clrTo>
            </a:clrChange>
            <a:duotone>
              <a:prstClr val="black"/>
              <a:schemeClr val="tx1">
                <a:tint val="45000"/>
                <a:satMod val="400000"/>
              </a:schemeClr>
            </a:duotone>
            <a:extLst>
              <a:ext uri="{28A0092B-C50C-407E-A947-70E740481C1C}">
                <a14:useLocalDpi xmlns:a14="http://schemas.microsoft.com/office/drawing/2010/main" val="0"/>
              </a:ext>
            </a:extLst>
          </a:blip>
          <a:srcRect l="23334" t="6993" r="23333" b="6993"/>
          <a:stretch/>
        </p:blipFill>
        <p:spPr bwMode="auto">
          <a:xfrm>
            <a:off x="4812351" y="4004008"/>
            <a:ext cx="659005" cy="714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118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C475C-5463-4BCD-A979-5CF4549A3D80}"/>
              </a:ext>
            </a:extLst>
          </p:cNvPr>
          <p:cNvSpPr>
            <a:spLocks noGrp="1"/>
          </p:cNvSpPr>
          <p:nvPr>
            <p:ph type="title"/>
          </p:nvPr>
        </p:nvSpPr>
        <p:spPr/>
        <p:txBody>
          <a:bodyPr/>
          <a:lstStyle/>
          <a:p>
            <a:r>
              <a:rPr lang="en-US" dirty="0"/>
              <a:t>SCQ Example: This is the 1</a:t>
            </a:r>
            <a:r>
              <a:rPr lang="en-US" baseline="30000" dirty="0"/>
              <a:t>st</a:t>
            </a:r>
            <a:r>
              <a:rPr lang="en-US" dirty="0"/>
              <a:t> slide of your deck and sets context for what’s to come</a:t>
            </a:r>
          </a:p>
        </p:txBody>
      </p:sp>
      <p:sp>
        <p:nvSpPr>
          <p:cNvPr id="7" name="Rectangle 6"/>
          <p:cNvSpPr/>
          <p:nvPr/>
        </p:nvSpPr>
        <p:spPr bwMode="auto">
          <a:xfrm>
            <a:off x="2009683" y="2133602"/>
            <a:ext cx="2524701" cy="590948"/>
          </a:xfrm>
          <a:prstGeom prst="rect">
            <a:avLst/>
          </a:prstGeom>
          <a:solidFill>
            <a:schemeClr val="accent2"/>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ctr"/>
          <a:lstStyle/>
          <a:p>
            <a:pPr algn="ctr" defTabSz="685800">
              <a:lnSpc>
                <a:spcPct val="90000"/>
              </a:lnSpc>
              <a:defRPr/>
            </a:pPr>
            <a:r>
              <a:rPr lang="en-US" b="1" dirty="0">
                <a:solidFill>
                  <a:srgbClr val="FFFFFF"/>
                </a:solidFill>
                <a:latin typeface="Arial" panose="020B0604020202020204"/>
              </a:rPr>
              <a:t>Where we were</a:t>
            </a:r>
          </a:p>
        </p:txBody>
      </p:sp>
      <p:sp>
        <p:nvSpPr>
          <p:cNvPr id="8" name="Rectangle 7"/>
          <p:cNvSpPr/>
          <p:nvPr/>
        </p:nvSpPr>
        <p:spPr bwMode="auto">
          <a:xfrm>
            <a:off x="4833650" y="2724549"/>
            <a:ext cx="2524700" cy="2286000"/>
          </a:xfrm>
          <a:prstGeom prst="rect">
            <a:avLst/>
          </a:prstGeom>
          <a:solidFill>
            <a:schemeClr val="bg1">
              <a:lumMod val="95000"/>
            </a:schemeClr>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n-US" sz="1350" b="1" dirty="0">
                <a:solidFill>
                  <a:srgbClr val="000000"/>
                </a:solidFill>
                <a:latin typeface="Arial" panose="020B0604020202020204"/>
              </a:rPr>
              <a:t>Our U.S. market share is declining as upstart competitors gain traction, revenue growth is slowing, and distributor relationships are frayed due to our emphasis on selling through direct channels. These factors are directly contributing to declining EBITDA.</a:t>
            </a:r>
          </a:p>
        </p:txBody>
      </p:sp>
      <p:sp>
        <p:nvSpPr>
          <p:cNvPr id="9" name="Rectangle 8"/>
          <p:cNvSpPr/>
          <p:nvPr/>
        </p:nvSpPr>
        <p:spPr bwMode="auto">
          <a:xfrm>
            <a:off x="4833650" y="2133601"/>
            <a:ext cx="2524701" cy="590948"/>
          </a:xfrm>
          <a:prstGeom prst="rect">
            <a:avLst/>
          </a:prstGeom>
          <a:solidFill>
            <a:schemeClr val="accent2"/>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ctr"/>
          <a:lstStyle/>
          <a:p>
            <a:pPr algn="ctr" defTabSz="685800">
              <a:lnSpc>
                <a:spcPct val="90000"/>
              </a:lnSpc>
              <a:defRPr/>
            </a:pPr>
            <a:r>
              <a:rPr lang="en-US" b="1" dirty="0">
                <a:solidFill>
                  <a:srgbClr val="FFFFFF"/>
                </a:solidFill>
                <a:latin typeface="Arial" panose="020B0604020202020204"/>
              </a:rPr>
              <a:t>What’s changed</a:t>
            </a:r>
          </a:p>
        </p:txBody>
      </p:sp>
      <p:sp>
        <p:nvSpPr>
          <p:cNvPr id="11" name="Rectangle 10"/>
          <p:cNvSpPr/>
          <p:nvPr/>
        </p:nvSpPr>
        <p:spPr bwMode="auto">
          <a:xfrm>
            <a:off x="2009683" y="2724549"/>
            <a:ext cx="2524701" cy="2286000"/>
          </a:xfrm>
          <a:prstGeom prst="rect">
            <a:avLst/>
          </a:prstGeom>
          <a:solidFill>
            <a:schemeClr val="bg1">
              <a:lumMod val="95000"/>
            </a:schemeClr>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n-US" sz="1350" b="1" dirty="0">
                <a:solidFill>
                  <a:srgbClr val="000000"/>
                </a:solidFill>
                <a:latin typeface="Arial" panose="020B0604020202020204"/>
              </a:rPr>
              <a:t>Nike has long been the dominant player in the U.S. athleticwear space due to its emphasis on innovation and strong brand equity.</a:t>
            </a:r>
          </a:p>
        </p:txBody>
      </p:sp>
      <p:sp>
        <p:nvSpPr>
          <p:cNvPr id="13" name="Rectangle 12">
            <a:extLst>
              <a:ext uri="{FF2B5EF4-FFF2-40B4-BE49-F238E27FC236}">
                <a16:creationId xmlns:a16="http://schemas.microsoft.com/office/drawing/2014/main" id="{FE9BF996-2E26-4E74-AE81-66611E151459}"/>
              </a:ext>
            </a:extLst>
          </p:cNvPr>
          <p:cNvSpPr/>
          <p:nvPr/>
        </p:nvSpPr>
        <p:spPr bwMode="auto">
          <a:xfrm>
            <a:off x="7591330" y="2133600"/>
            <a:ext cx="2524701" cy="590948"/>
          </a:xfrm>
          <a:prstGeom prst="rect">
            <a:avLst/>
          </a:prstGeom>
          <a:solidFill>
            <a:schemeClr val="accent2"/>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ctr"/>
          <a:lstStyle/>
          <a:p>
            <a:pPr algn="ctr" defTabSz="685800">
              <a:lnSpc>
                <a:spcPct val="90000"/>
              </a:lnSpc>
              <a:defRPr/>
            </a:pPr>
            <a:r>
              <a:rPr lang="en-US" b="1" dirty="0">
                <a:solidFill>
                  <a:srgbClr val="FFFFFF"/>
                </a:solidFill>
                <a:latin typeface="Arial" panose="020B0604020202020204"/>
              </a:rPr>
              <a:t>Today’s focus</a:t>
            </a:r>
          </a:p>
        </p:txBody>
      </p:sp>
      <p:sp>
        <p:nvSpPr>
          <p:cNvPr id="14" name="Rectangle 13">
            <a:extLst>
              <a:ext uri="{FF2B5EF4-FFF2-40B4-BE49-F238E27FC236}">
                <a16:creationId xmlns:a16="http://schemas.microsoft.com/office/drawing/2014/main" id="{B8EFC9C1-194F-49EB-B00E-FB26AF0D2ABB}"/>
              </a:ext>
            </a:extLst>
          </p:cNvPr>
          <p:cNvSpPr/>
          <p:nvPr/>
        </p:nvSpPr>
        <p:spPr bwMode="auto">
          <a:xfrm>
            <a:off x="7591330" y="2724549"/>
            <a:ext cx="2524700" cy="2286000"/>
          </a:xfrm>
          <a:prstGeom prst="rect">
            <a:avLst/>
          </a:prstGeom>
          <a:solidFill>
            <a:schemeClr val="bg1">
              <a:lumMod val="95000"/>
            </a:schemeClr>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n-US" sz="1350" b="1" dirty="0">
                <a:solidFill>
                  <a:srgbClr val="000000"/>
                </a:solidFill>
                <a:latin typeface="Arial" panose="020B0604020202020204"/>
              </a:rPr>
              <a:t>How do we reignite revenue growth and EBITDA expansion in the U.S.?</a:t>
            </a:r>
          </a:p>
        </p:txBody>
      </p:sp>
      <p:sp>
        <p:nvSpPr>
          <p:cNvPr id="4" name="TextBox 3">
            <a:extLst>
              <a:ext uri="{FF2B5EF4-FFF2-40B4-BE49-F238E27FC236}">
                <a16:creationId xmlns:a16="http://schemas.microsoft.com/office/drawing/2014/main" id="{11AC608E-93F7-4B04-5D78-91CFD4E3E42D}"/>
              </a:ext>
            </a:extLst>
          </p:cNvPr>
          <p:cNvSpPr txBox="1"/>
          <p:nvPr/>
        </p:nvSpPr>
        <p:spPr>
          <a:xfrm>
            <a:off x="2438400" y="5486400"/>
            <a:ext cx="1500811" cy="861774"/>
          </a:xfrm>
          <a:prstGeom prst="rect">
            <a:avLst/>
          </a:prstGeom>
          <a:noFill/>
        </p:spPr>
        <p:txBody>
          <a:bodyPr wrap="square" rtlCol="0">
            <a:spAutoFit/>
          </a:bodyPr>
          <a:lstStyle/>
          <a:p>
            <a:r>
              <a:rPr lang="en-US" sz="1000" dirty="0"/>
              <a:t>The </a:t>
            </a:r>
            <a:r>
              <a:rPr lang="en-US" sz="1000" b="1" dirty="0"/>
              <a:t>Situation</a:t>
            </a:r>
            <a:r>
              <a:rPr lang="en-US" sz="1000" dirty="0"/>
              <a:t> – Current state or historical context critical that’s critical to know</a:t>
            </a:r>
          </a:p>
        </p:txBody>
      </p:sp>
      <p:sp>
        <p:nvSpPr>
          <p:cNvPr id="5" name="Rectangle 4">
            <a:extLst>
              <a:ext uri="{FF2B5EF4-FFF2-40B4-BE49-F238E27FC236}">
                <a16:creationId xmlns:a16="http://schemas.microsoft.com/office/drawing/2014/main" id="{C5AD069D-CC2D-027C-54F1-31DB58250303}"/>
              </a:ext>
            </a:extLst>
          </p:cNvPr>
          <p:cNvSpPr/>
          <p:nvPr/>
        </p:nvSpPr>
        <p:spPr>
          <a:xfrm>
            <a:off x="2438400" y="5427030"/>
            <a:ext cx="1457461" cy="9211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3E50B5-7179-83F3-BACA-DC91E0A4A141}"/>
              </a:ext>
            </a:extLst>
          </p:cNvPr>
          <p:cNvSpPr txBox="1"/>
          <p:nvPr/>
        </p:nvSpPr>
        <p:spPr>
          <a:xfrm>
            <a:off x="5345594" y="5486399"/>
            <a:ext cx="1500811" cy="707886"/>
          </a:xfrm>
          <a:prstGeom prst="rect">
            <a:avLst/>
          </a:prstGeom>
          <a:noFill/>
        </p:spPr>
        <p:txBody>
          <a:bodyPr wrap="square" rtlCol="0">
            <a:spAutoFit/>
          </a:bodyPr>
          <a:lstStyle/>
          <a:p>
            <a:r>
              <a:rPr lang="en-US" sz="1000" dirty="0"/>
              <a:t>The </a:t>
            </a:r>
            <a:r>
              <a:rPr lang="en-US" sz="1000" b="1" dirty="0"/>
              <a:t>Complication</a:t>
            </a:r>
            <a:r>
              <a:rPr lang="en-US" sz="1000" dirty="0"/>
              <a:t> – What changed to introduce tension to the story?</a:t>
            </a:r>
          </a:p>
        </p:txBody>
      </p:sp>
      <p:sp>
        <p:nvSpPr>
          <p:cNvPr id="10" name="Rectangle 9">
            <a:extLst>
              <a:ext uri="{FF2B5EF4-FFF2-40B4-BE49-F238E27FC236}">
                <a16:creationId xmlns:a16="http://schemas.microsoft.com/office/drawing/2014/main" id="{FDFAD4E2-A3E9-450F-3A8E-C02D60CA5708}"/>
              </a:ext>
            </a:extLst>
          </p:cNvPr>
          <p:cNvSpPr/>
          <p:nvPr/>
        </p:nvSpPr>
        <p:spPr>
          <a:xfrm>
            <a:off x="5345594" y="5427029"/>
            <a:ext cx="1457461" cy="9211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B91AC9F2-969D-A154-0640-D26F1C79DF8C}"/>
              </a:ext>
            </a:extLst>
          </p:cNvPr>
          <p:cNvSpPr txBox="1"/>
          <p:nvPr/>
        </p:nvSpPr>
        <p:spPr>
          <a:xfrm>
            <a:off x="8252788" y="5478516"/>
            <a:ext cx="1500811" cy="861774"/>
          </a:xfrm>
          <a:prstGeom prst="rect">
            <a:avLst/>
          </a:prstGeom>
          <a:noFill/>
        </p:spPr>
        <p:txBody>
          <a:bodyPr wrap="square" rtlCol="0">
            <a:spAutoFit/>
          </a:bodyPr>
          <a:lstStyle/>
          <a:p>
            <a:r>
              <a:rPr lang="en-US" sz="1000" dirty="0"/>
              <a:t>The </a:t>
            </a:r>
            <a:r>
              <a:rPr lang="en-US" sz="1000" b="1" dirty="0"/>
              <a:t>Question</a:t>
            </a:r>
            <a:r>
              <a:rPr lang="en-US" sz="1000" dirty="0"/>
              <a:t> – What then needs to be answered as a result? This is the question you’ll answer today.</a:t>
            </a:r>
          </a:p>
        </p:txBody>
      </p:sp>
      <p:sp>
        <p:nvSpPr>
          <p:cNvPr id="15" name="Rectangle 14">
            <a:extLst>
              <a:ext uri="{FF2B5EF4-FFF2-40B4-BE49-F238E27FC236}">
                <a16:creationId xmlns:a16="http://schemas.microsoft.com/office/drawing/2014/main" id="{C76BADF9-B662-318A-3A0D-6FF0326D5381}"/>
              </a:ext>
            </a:extLst>
          </p:cNvPr>
          <p:cNvSpPr/>
          <p:nvPr/>
        </p:nvSpPr>
        <p:spPr>
          <a:xfrm>
            <a:off x="8252788" y="5419146"/>
            <a:ext cx="1457461" cy="9211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7484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anchor="b">
            <a:noAutofit/>
          </a:bodyPr>
          <a:lstStyle/>
          <a:p>
            <a:pPr algn="l"/>
            <a:r>
              <a:rPr lang="en-US" dirty="0">
                <a:cs typeface="Calibri"/>
              </a:rPr>
              <a:t>Executive Summary Example: Start the meeting with a turbocharged agenda and clear story arc to gather immediate audience reaction</a:t>
            </a:r>
          </a:p>
        </p:txBody>
      </p:sp>
      <p:sp>
        <p:nvSpPr>
          <p:cNvPr id="12" name="Rectangle 11">
            <a:extLst>
              <a:ext uri="{FF2B5EF4-FFF2-40B4-BE49-F238E27FC236}">
                <a16:creationId xmlns:a16="http://schemas.microsoft.com/office/drawing/2014/main" id="{33667C9A-0357-9996-AE14-907B3F09B9A7}"/>
              </a:ext>
            </a:extLst>
          </p:cNvPr>
          <p:cNvSpPr/>
          <p:nvPr/>
        </p:nvSpPr>
        <p:spPr>
          <a:xfrm>
            <a:off x="1914531" y="1676400"/>
            <a:ext cx="8448675" cy="3416320"/>
          </a:xfrm>
          <a:prstGeom prst="rect">
            <a:avLst/>
          </a:prstGeom>
        </p:spPr>
        <p:txBody>
          <a:bodyPr wrap="square">
            <a:spAutoFit/>
          </a:bodyPr>
          <a:lstStyle/>
          <a:p>
            <a:pPr algn="ctr"/>
            <a:endParaRPr lang="en-US" sz="2400" b="1" dirty="0">
              <a:latin typeface="Calibri"/>
              <a:cs typeface="Calibri"/>
            </a:endParaRPr>
          </a:p>
          <a:p>
            <a:pPr algn="ctr"/>
            <a:endParaRPr lang="en-US" sz="2400" b="1" dirty="0">
              <a:latin typeface="Calibri"/>
              <a:cs typeface="Calibri"/>
            </a:endParaRPr>
          </a:p>
          <a:p>
            <a:pPr algn="ctr"/>
            <a:endParaRPr lang="en-US" sz="2400" b="1" dirty="0">
              <a:latin typeface="Calibri"/>
              <a:cs typeface="Calibri"/>
            </a:endParaRPr>
          </a:p>
          <a:p>
            <a:pPr algn="ctr"/>
            <a:endParaRPr lang="en-US" sz="2400" b="1" dirty="0">
              <a:latin typeface="Calibri"/>
              <a:cs typeface="Calibri"/>
            </a:endParaRPr>
          </a:p>
          <a:p>
            <a:pPr algn="ctr"/>
            <a:endParaRPr lang="en-US" sz="2400" b="1" dirty="0">
              <a:latin typeface="Calibri"/>
              <a:cs typeface="Calibri"/>
            </a:endParaRPr>
          </a:p>
          <a:p>
            <a:pPr algn="ctr"/>
            <a:endParaRPr lang="en-US" sz="2400" b="1" dirty="0">
              <a:latin typeface="Calibri"/>
              <a:cs typeface="Calibri"/>
            </a:endParaRPr>
          </a:p>
          <a:p>
            <a:pPr algn="ctr"/>
            <a:endParaRPr lang="en-US" sz="2400" b="1" dirty="0">
              <a:latin typeface="Calibri"/>
              <a:cs typeface="Calibri"/>
            </a:endParaRPr>
          </a:p>
          <a:p>
            <a:pPr algn="ctr"/>
            <a:endParaRPr lang="en-US" sz="2400" b="1" dirty="0">
              <a:latin typeface="Calibri"/>
              <a:cs typeface="Calibri"/>
            </a:endParaRPr>
          </a:p>
          <a:p>
            <a:pPr algn="ctr"/>
            <a:endParaRPr lang="en-US" sz="2400" b="1" dirty="0">
              <a:latin typeface="Calibri"/>
              <a:cs typeface="Calibri"/>
            </a:endParaRPr>
          </a:p>
        </p:txBody>
      </p:sp>
      <p:graphicFrame>
        <p:nvGraphicFramePr>
          <p:cNvPr id="13" name="Diagram 12">
            <a:extLst>
              <a:ext uri="{FF2B5EF4-FFF2-40B4-BE49-F238E27FC236}">
                <a16:creationId xmlns:a16="http://schemas.microsoft.com/office/drawing/2014/main" id="{D8D6F309-1C35-0F50-45B0-7E169BB44386}"/>
              </a:ext>
            </a:extLst>
          </p:cNvPr>
          <p:cNvGraphicFramePr/>
          <p:nvPr/>
        </p:nvGraphicFramePr>
        <p:xfrm>
          <a:off x="3167061" y="2362200"/>
          <a:ext cx="5943600" cy="264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4" name="Diagram 13">
            <a:extLst>
              <a:ext uri="{FF2B5EF4-FFF2-40B4-BE49-F238E27FC236}">
                <a16:creationId xmlns:a16="http://schemas.microsoft.com/office/drawing/2014/main" id="{DA4DE0A1-7AE0-A981-3D28-5244ABDC53FD}"/>
              </a:ext>
            </a:extLst>
          </p:cNvPr>
          <p:cNvGraphicFramePr/>
          <p:nvPr>
            <p:extLst>
              <p:ext uri="{D42A27DB-BD31-4B8C-83A1-F6EECF244321}">
                <p14:modId xmlns:p14="http://schemas.microsoft.com/office/powerpoint/2010/main" val="2208552533"/>
              </p:ext>
            </p:extLst>
          </p:nvPr>
        </p:nvGraphicFramePr>
        <p:xfrm>
          <a:off x="1828800" y="1447800"/>
          <a:ext cx="8534400" cy="4648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7" name="Oval 16">
            <a:extLst>
              <a:ext uri="{FF2B5EF4-FFF2-40B4-BE49-F238E27FC236}">
                <a16:creationId xmlns:a16="http://schemas.microsoft.com/office/drawing/2014/main" id="{C13D8F41-AC32-F05B-94EE-E8CAA4A42E67}"/>
              </a:ext>
            </a:extLst>
          </p:cNvPr>
          <p:cNvSpPr/>
          <p:nvPr/>
        </p:nvSpPr>
        <p:spPr>
          <a:xfrm>
            <a:off x="1943425" y="2602460"/>
            <a:ext cx="381000" cy="381000"/>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1</a:t>
            </a:r>
          </a:p>
        </p:txBody>
      </p:sp>
      <p:sp>
        <p:nvSpPr>
          <p:cNvPr id="18" name="Oval 17">
            <a:extLst>
              <a:ext uri="{FF2B5EF4-FFF2-40B4-BE49-F238E27FC236}">
                <a16:creationId xmlns:a16="http://schemas.microsoft.com/office/drawing/2014/main" id="{B0807BAC-E696-450B-29B8-88E2CE7DD88F}"/>
              </a:ext>
            </a:extLst>
          </p:cNvPr>
          <p:cNvSpPr/>
          <p:nvPr/>
        </p:nvSpPr>
        <p:spPr>
          <a:xfrm>
            <a:off x="1943425" y="3777482"/>
            <a:ext cx="381000" cy="381000"/>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2</a:t>
            </a:r>
          </a:p>
        </p:txBody>
      </p:sp>
      <p:sp>
        <p:nvSpPr>
          <p:cNvPr id="19" name="Oval 18">
            <a:extLst>
              <a:ext uri="{FF2B5EF4-FFF2-40B4-BE49-F238E27FC236}">
                <a16:creationId xmlns:a16="http://schemas.microsoft.com/office/drawing/2014/main" id="{4058FBF7-E638-1DC6-54D8-A6DC6B2DE6CD}"/>
              </a:ext>
            </a:extLst>
          </p:cNvPr>
          <p:cNvSpPr/>
          <p:nvPr/>
        </p:nvSpPr>
        <p:spPr>
          <a:xfrm>
            <a:off x="1943425" y="4940320"/>
            <a:ext cx="381000" cy="381000"/>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3</a:t>
            </a:r>
          </a:p>
        </p:txBody>
      </p:sp>
      <p:sp>
        <p:nvSpPr>
          <p:cNvPr id="4" name="TextBox 3">
            <a:extLst>
              <a:ext uri="{FF2B5EF4-FFF2-40B4-BE49-F238E27FC236}">
                <a16:creationId xmlns:a16="http://schemas.microsoft.com/office/drawing/2014/main" id="{387BB7F7-E5FB-1F56-F3CA-F95CC9CACE9C}"/>
              </a:ext>
            </a:extLst>
          </p:cNvPr>
          <p:cNvSpPr txBox="1"/>
          <p:nvPr/>
        </p:nvSpPr>
        <p:spPr>
          <a:xfrm>
            <a:off x="244959" y="1659569"/>
            <a:ext cx="1500811" cy="1323439"/>
          </a:xfrm>
          <a:prstGeom prst="rect">
            <a:avLst/>
          </a:prstGeom>
          <a:noFill/>
        </p:spPr>
        <p:txBody>
          <a:bodyPr wrap="square" rtlCol="0">
            <a:spAutoFit/>
          </a:bodyPr>
          <a:lstStyle/>
          <a:p>
            <a:r>
              <a:rPr lang="en-US" sz="1000" dirty="0"/>
              <a:t>This is the </a:t>
            </a:r>
            <a:r>
              <a:rPr lang="en-US" sz="1000" b="1" dirty="0"/>
              <a:t>Assertion</a:t>
            </a:r>
            <a:r>
              <a:rPr lang="en-US" sz="1000" dirty="0"/>
              <a:t> – one clear takeaway including “what” should happen and “why.” It’s the answer to the question you just raised on the previous slide.</a:t>
            </a:r>
          </a:p>
        </p:txBody>
      </p:sp>
      <p:cxnSp>
        <p:nvCxnSpPr>
          <p:cNvPr id="6" name="Straight Arrow Connector 5">
            <a:extLst>
              <a:ext uri="{FF2B5EF4-FFF2-40B4-BE49-F238E27FC236}">
                <a16:creationId xmlns:a16="http://schemas.microsoft.com/office/drawing/2014/main" id="{862990A2-B2E5-459C-0DAC-DAE38DB45B70}"/>
              </a:ext>
            </a:extLst>
          </p:cNvPr>
          <p:cNvCxnSpPr>
            <a:cxnSpLocks/>
          </p:cNvCxnSpPr>
          <p:nvPr/>
        </p:nvCxnSpPr>
        <p:spPr>
          <a:xfrm>
            <a:off x="1760355" y="2030058"/>
            <a:ext cx="3083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93AB084F-3D95-70FB-F396-AACB54F9AF3B}"/>
              </a:ext>
            </a:extLst>
          </p:cNvPr>
          <p:cNvSpPr/>
          <p:nvPr/>
        </p:nvSpPr>
        <p:spPr>
          <a:xfrm>
            <a:off x="244959" y="1600200"/>
            <a:ext cx="1457461" cy="138280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1D403716-1826-05B5-F52C-0F349C62B67F}"/>
              </a:ext>
            </a:extLst>
          </p:cNvPr>
          <p:cNvSpPr txBox="1"/>
          <p:nvPr/>
        </p:nvSpPr>
        <p:spPr>
          <a:xfrm>
            <a:off x="244959" y="4021769"/>
            <a:ext cx="1500811" cy="707886"/>
          </a:xfrm>
          <a:prstGeom prst="rect">
            <a:avLst/>
          </a:prstGeom>
          <a:noFill/>
        </p:spPr>
        <p:txBody>
          <a:bodyPr wrap="square" rtlCol="0">
            <a:spAutoFit/>
          </a:bodyPr>
          <a:lstStyle/>
          <a:p>
            <a:r>
              <a:rPr lang="en-US" sz="1000" dirty="0"/>
              <a:t>Your three </a:t>
            </a:r>
            <a:r>
              <a:rPr lang="en-US" sz="1000" b="1" dirty="0"/>
              <a:t>Arguments</a:t>
            </a:r>
            <a:r>
              <a:rPr lang="en-US" sz="1000" dirty="0"/>
              <a:t> – curated proof points supporting the Assertion</a:t>
            </a:r>
          </a:p>
        </p:txBody>
      </p:sp>
      <p:sp>
        <p:nvSpPr>
          <p:cNvPr id="15" name="Rectangle 14">
            <a:extLst>
              <a:ext uri="{FF2B5EF4-FFF2-40B4-BE49-F238E27FC236}">
                <a16:creationId xmlns:a16="http://schemas.microsoft.com/office/drawing/2014/main" id="{3E55AF0A-DFD6-843E-9A8F-98D599A57BB5}"/>
              </a:ext>
            </a:extLst>
          </p:cNvPr>
          <p:cNvSpPr/>
          <p:nvPr/>
        </p:nvSpPr>
        <p:spPr>
          <a:xfrm>
            <a:off x="244959" y="3962400"/>
            <a:ext cx="1457461" cy="762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Arrow Connector 15">
            <a:extLst>
              <a:ext uri="{FF2B5EF4-FFF2-40B4-BE49-F238E27FC236}">
                <a16:creationId xmlns:a16="http://schemas.microsoft.com/office/drawing/2014/main" id="{D35D6623-E9ED-75A1-C8DA-B63C28F4A88F}"/>
              </a:ext>
            </a:extLst>
          </p:cNvPr>
          <p:cNvCxnSpPr>
            <a:cxnSpLocks/>
          </p:cNvCxnSpPr>
          <p:nvPr/>
        </p:nvCxnSpPr>
        <p:spPr>
          <a:xfrm>
            <a:off x="1789249" y="4419600"/>
            <a:ext cx="3083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8BD5E99D-2F17-7B5E-7682-CC2D1F41BA6B}"/>
              </a:ext>
            </a:extLst>
          </p:cNvPr>
          <p:cNvCxnSpPr>
            <a:cxnSpLocks/>
          </p:cNvCxnSpPr>
          <p:nvPr/>
        </p:nvCxnSpPr>
        <p:spPr>
          <a:xfrm flipV="1">
            <a:off x="1480897" y="3505200"/>
            <a:ext cx="347472" cy="2580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21DE11E-2F7D-4ADE-F298-9F29645115E2}"/>
              </a:ext>
            </a:extLst>
          </p:cNvPr>
          <p:cNvCxnSpPr>
            <a:cxnSpLocks/>
          </p:cNvCxnSpPr>
          <p:nvPr/>
        </p:nvCxnSpPr>
        <p:spPr>
          <a:xfrm>
            <a:off x="1437418" y="4958105"/>
            <a:ext cx="347472" cy="2560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0CE665DF-F38E-ABC8-C81A-2E7789D0195F}"/>
              </a:ext>
            </a:extLst>
          </p:cNvPr>
          <p:cNvSpPr txBox="1"/>
          <p:nvPr/>
        </p:nvSpPr>
        <p:spPr>
          <a:xfrm>
            <a:off x="10477105" y="4021769"/>
            <a:ext cx="1500811" cy="707886"/>
          </a:xfrm>
          <a:prstGeom prst="rect">
            <a:avLst/>
          </a:prstGeom>
          <a:noFill/>
        </p:spPr>
        <p:txBody>
          <a:bodyPr wrap="square" rtlCol="0">
            <a:spAutoFit/>
          </a:bodyPr>
          <a:lstStyle/>
          <a:p>
            <a:r>
              <a:rPr lang="en-US" sz="1000" b="1" dirty="0"/>
              <a:t>Arguments</a:t>
            </a:r>
            <a:r>
              <a:rPr lang="en-US" sz="1000" dirty="0"/>
              <a:t> have punchy titles as well as ~10-word taglines to preview story</a:t>
            </a:r>
          </a:p>
        </p:txBody>
      </p:sp>
      <p:sp>
        <p:nvSpPr>
          <p:cNvPr id="25" name="Rectangle 24">
            <a:extLst>
              <a:ext uri="{FF2B5EF4-FFF2-40B4-BE49-F238E27FC236}">
                <a16:creationId xmlns:a16="http://schemas.microsoft.com/office/drawing/2014/main" id="{5F8A7346-4E60-2AE7-E982-140CE0AE186B}"/>
              </a:ext>
            </a:extLst>
          </p:cNvPr>
          <p:cNvSpPr/>
          <p:nvPr/>
        </p:nvSpPr>
        <p:spPr>
          <a:xfrm>
            <a:off x="10477105" y="3962400"/>
            <a:ext cx="1457461" cy="762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a:extLst>
              <a:ext uri="{FF2B5EF4-FFF2-40B4-BE49-F238E27FC236}">
                <a16:creationId xmlns:a16="http://schemas.microsoft.com/office/drawing/2014/main" id="{86F7E2EB-91CE-5123-CF32-D2544859E4B3}"/>
              </a:ext>
            </a:extLst>
          </p:cNvPr>
          <p:cNvCxnSpPr>
            <a:cxnSpLocks/>
          </p:cNvCxnSpPr>
          <p:nvPr/>
        </p:nvCxnSpPr>
        <p:spPr>
          <a:xfrm flipH="1">
            <a:off x="10132705" y="4419600"/>
            <a:ext cx="30669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6AAB16A-9692-BF17-697D-B72EF462D64D}"/>
              </a:ext>
            </a:extLst>
          </p:cNvPr>
          <p:cNvCxnSpPr>
            <a:cxnSpLocks/>
          </p:cNvCxnSpPr>
          <p:nvPr/>
        </p:nvCxnSpPr>
        <p:spPr>
          <a:xfrm flipH="1" flipV="1">
            <a:off x="10286051" y="3593026"/>
            <a:ext cx="347472" cy="2560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029E48F6-3879-6748-BCCE-56160E1F45D7}"/>
              </a:ext>
            </a:extLst>
          </p:cNvPr>
          <p:cNvCxnSpPr>
            <a:cxnSpLocks/>
          </p:cNvCxnSpPr>
          <p:nvPr/>
        </p:nvCxnSpPr>
        <p:spPr>
          <a:xfrm flipH="1">
            <a:off x="10315229" y="4972073"/>
            <a:ext cx="347472" cy="2560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2519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93C5F-1D68-6013-30F9-2E0E9FFEB27A}"/>
            </a:ext>
          </a:extLst>
        </p:cNvPr>
        <p:cNvGrpSpPr/>
        <p:nvPr/>
      </p:nvGrpSpPr>
      <p:grpSpPr>
        <a:xfrm>
          <a:off x="0" y="0"/>
          <a:ext cx="0" cy="0"/>
          <a:chOff x="0" y="0"/>
          <a:chExt cx="0" cy="0"/>
        </a:xfrm>
      </p:grpSpPr>
      <p:graphicFrame>
        <p:nvGraphicFramePr>
          <p:cNvPr id="34" name="think-cell data - do not delete" hidden="1">
            <a:extLst>
              <a:ext uri="{FF2B5EF4-FFF2-40B4-BE49-F238E27FC236}">
                <a16:creationId xmlns:a16="http://schemas.microsoft.com/office/drawing/2014/main" id="{03C787E8-0E83-02F2-6D72-CE93CCD54B1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78" imgH="377" progId="TCLayout.ActiveDocument.1">
                  <p:embed/>
                </p:oleObj>
              </mc:Choice>
              <mc:Fallback>
                <p:oleObj name="think-cell Slide" r:id="rId4" imgW="378" imgH="377" progId="TCLayout.ActiveDocument.1">
                  <p:embed/>
                  <p:pic>
                    <p:nvPicPr>
                      <p:cNvPr id="34" name="think-cell data - do not delete" hidden="1">
                        <a:extLst>
                          <a:ext uri="{FF2B5EF4-FFF2-40B4-BE49-F238E27FC236}">
                            <a16:creationId xmlns:a16="http://schemas.microsoft.com/office/drawing/2014/main" id="{03C787E8-0E83-02F2-6D72-CE93CCD54B1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Slide Number Placeholder 3" hidden="1">
            <a:extLst>
              <a:ext uri="{FF2B5EF4-FFF2-40B4-BE49-F238E27FC236}">
                <a16:creationId xmlns:a16="http://schemas.microsoft.com/office/drawing/2014/main" id="{EB798642-D992-2761-4B94-19D9D4064EDE}"/>
              </a:ext>
            </a:extLst>
          </p:cNvPr>
          <p:cNvSpPr>
            <a:spLocks noGrp="1"/>
          </p:cNvSpPr>
          <p:nvPr>
            <p:ph type="sldNum" idx="12"/>
          </p:nvPr>
        </p:nvSpPr>
        <p:spPr/>
        <p:txBody>
          <a:bodyPr/>
          <a:lstStyle/>
          <a:p>
            <a:pPr>
              <a:spcAft>
                <a:spcPts val="600"/>
              </a:spcAft>
            </a:pPr>
            <a:fld id="{D643DC21-8C59-4A14-9B23-495F8DF211CC}" type="slidenum">
              <a:rPr lang="en-US" smtClean="0"/>
              <a:pPr>
                <a:spcAft>
                  <a:spcPts val="600"/>
                </a:spcAft>
              </a:pPr>
              <a:t>5</a:t>
            </a:fld>
            <a:endParaRPr lang="en-US"/>
          </a:p>
        </p:txBody>
      </p:sp>
      <p:sp>
        <p:nvSpPr>
          <p:cNvPr id="2" name="Title 1">
            <a:extLst>
              <a:ext uri="{FF2B5EF4-FFF2-40B4-BE49-F238E27FC236}">
                <a16:creationId xmlns:a16="http://schemas.microsoft.com/office/drawing/2014/main" id="{E59C9205-BA8D-B3F6-EE2A-28ED15948E43}"/>
              </a:ext>
            </a:extLst>
          </p:cNvPr>
          <p:cNvSpPr>
            <a:spLocks noGrp="1"/>
          </p:cNvSpPr>
          <p:nvPr>
            <p:ph type="title"/>
          </p:nvPr>
        </p:nvSpPr>
        <p:spPr/>
        <p:txBody>
          <a:bodyPr vert="horz" anchor="b">
            <a:normAutofit/>
          </a:bodyPr>
          <a:lstStyle/>
          <a:p>
            <a:r>
              <a:rPr lang="en-US" dirty="0">
                <a:sym typeface="Calibri"/>
              </a:rPr>
              <a:t>A good Next Steps slide includes 3 components – What, Who, When?</a:t>
            </a:r>
            <a:endParaRPr lang="en-US" dirty="0"/>
          </a:p>
        </p:txBody>
      </p:sp>
      <p:sp>
        <p:nvSpPr>
          <p:cNvPr id="3" name="Google Shape;2543;p87">
            <a:extLst>
              <a:ext uri="{FF2B5EF4-FFF2-40B4-BE49-F238E27FC236}">
                <a16:creationId xmlns:a16="http://schemas.microsoft.com/office/drawing/2014/main" id="{2DE8FB66-6203-4C89-FC5C-AB0F5E5B235D}"/>
              </a:ext>
            </a:extLst>
          </p:cNvPr>
          <p:cNvSpPr txBox="1"/>
          <p:nvPr/>
        </p:nvSpPr>
        <p:spPr>
          <a:xfrm>
            <a:off x="811596" y="3099500"/>
            <a:ext cx="1733755" cy="756000"/>
          </a:xfrm>
          <a:prstGeom prst="rect">
            <a:avLst/>
          </a:prstGeom>
          <a:noFill/>
          <a:ln w="9525" cap="flat" cmpd="sng">
            <a:solidFill>
              <a:schemeClr val="accent1"/>
            </a:solidFill>
            <a:prstDash val="solid"/>
            <a:round/>
            <a:headEnd type="none" w="sm" len="sm"/>
            <a:tailEnd type="none" w="sm" len="sm"/>
          </a:ln>
        </p:spPr>
        <p:txBody>
          <a:bodyPr spcFirstLastPara="1" wrap="square" lIns="252000" tIns="0" rIns="0" bIns="0" anchor="ctr" anchorCtr="0">
            <a:noAutofit/>
          </a:bodyPr>
          <a:lstStyle/>
          <a:p>
            <a:pPr marR="0" lvl="0" algn="l" rtl="0">
              <a:lnSpc>
                <a:spcPct val="100000"/>
              </a:lnSpc>
              <a:spcBef>
                <a:spcPts val="0"/>
              </a:spcBef>
              <a:spcAft>
                <a:spcPts val="0"/>
              </a:spcAft>
              <a:buClr>
                <a:schemeClr val="dk1"/>
              </a:buClr>
              <a:buSzPts val="1800"/>
            </a:pPr>
            <a:r>
              <a:rPr lang="en-US" sz="1800" b="1" dirty="0">
                <a:solidFill>
                  <a:schemeClr val="dk1"/>
                </a:solidFill>
                <a:latin typeface="Arial" panose="020B0604020202020204" pitchFamily="34" charset="0"/>
                <a:cs typeface="Arial" panose="020B0604020202020204" pitchFamily="34" charset="0"/>
                <a:sym typeface="Calibri" panose="020F0502020204030204" pitchFamily="34" charset="0"/>
              </a:rPr>
              <a:t>Product roadmap</a:t>
            </a:r>
            <a:endParaRPr sz="1800" b="1" dirty="0">
              <a:solidFill>
                <a:schemeClr val="dk1"/>
              </a:solidFill>
              <a:latin typeface="Arial" panose="020B0604020202020204" pitchFamily="34" charset="0"/>
              <a:cs typeface="Arial" panose="020B0604020202020204" pitchFamily="34" charset="0"/>
              <a:sym typeface="Calibri" panose="020F0502020204030204" pitchFamily="34" charset="0"/>
            </a:endParaRPr>
          </a:p>
        </p:txBody>
      </p:sp>
      <p:sp>
        <p:nvSpPr>
          <p:cNvPr id="5" name="Google Shape;2544;p87">
            <a:extLst>
              <a:ext uri="{FF2B5EF4-FFF2-40B4-BE49-F238E27FC236}">
                <a16:creationId xmlns:a16="http://schemas.microsoft.com/office/drawing/2014/main" id="{1EE35533-DF45-3BC0-A4AA-32DA2FD541B7}"/>
              </a:ext>
            </a:extLst>
          </p:cNvPr>
          <p:cNvSpPr/>
          <p:nvPr/>
        </p:nvSpPr>
        <p:spPr>
          <a:xfrm>
            <a:off x="640755" y="3297500"/>
            <a:ext cx="360000" cy="360000"/>
          </a:xfrm>
          <a:prstGeom prst="ellipse">
            <a:avLst/>
          </a:prstGeom>
          <a:solidFill>
            <a:schemeClr val="accent1"/>
          </a:solidFill>
          <a:ln>
            <a:noFill/>
          </a:ln>
        </p:spPr>
        <p:txBody>
          <a:bodyPr spcFirstLastPara="1" wrap="square" lIns="0" tIns="0" rIns="0" bIns="0" anchor="ctr" anchorCtr="1">
            <a:noAutofit/>
          </a:bodyPr>
          <a:lstStyle/>
          <a:p>
            <a:pPr marL="0" marR="0" lvl="0" indent="0" algn="ctr" rtl="0">
              <a:lnSpc>
                <a:spcPct val="100000"/>
              </a:lnSpc>
              <a:spcBef>
                <a:spcPts val="0"/>
              </a:spcBef>
              <a:spcAft>
                <a:spcPts val="0"/>
              </a:spcAft>
              <a:buClr>
                <a:schemeClr val="lt1"/>
              </a:buClr>
              <a:buSzPts val="1800"/>
              <a:buFont typeface="Calibri"/>
              <a:buNone/>
            </a:pPr>
            <a:r>
              <a:rPr lang="en-US" sz="1800" b="0" i="0" u="none" strike="noStrike" cap="none">
                <a:solidFill>
                  <a:schemeClr val="lt1"/>
                </a:solidFill>
                <a:latin typeface="Calibri" panose="020F0502020204030204" pitchFamily="34" charset="0"/>
                <a:ea typeface="Calibri"/>
                <a:cs typeface="Calibri" panose="020F0502020204030204" pitchFamily="34" charset="0"/>
                <a:sym typeface="Calibri" panose="020F0502020204030204" pitchFamily="34" charset="0"/>
              </a:rPr>
              <a:t>2</a:t>
            </a:r>
            <a:endParaRPr>
              <a:latin typeface="Calibri" panose="020F0502020204030204" pitchFamily="34" charset="0"/>
              <a:cs typeface="Calibri" panose="020F0502020204030204" pitchFamily="34" charset="0"/>
              <a:sym typeface="Calibri" panose="020F0502020204030204" pitchFamily="34" charset="0"/>
            </a:endParaRPr>
          </a:p>
        </p:txBody>
      </p:sp>
      <p:sp>
        <p:nvSpPr>
          <p:cNvPr id="7" name="Google Shape;2545;p87">
            <a:extLst>
              <a:ext uri="{FF2B5EF4-FFF2-40B4-BE49-F238E27FC236}">
                <a16:creationId xmlns:a16="http://schemas.microsoft.com/office/drawing/2014/main" id="{9C1F3FA5-1DFC-F573-7BB5-3970DEED750E}"/>
              </a:ext>
            </a:extLst>
          </p:cNvPr>
          <p:cNvSpPr txBox="1"/>
          <p:nvPr/>
        </p:nvSpPr>
        <p:spPr>
          <a:xfrm>
            <a:off x="811596" y="4072954"/>
            <a:ext cx="1733755" cy="756000"/>
          </a:xfrm>
          <a:prstGeom prst="rect">
            <a:avLst/>
          </a:prstGeom>
          <a:noFill/>
          <a:ln w="9525" cap="flat" cmpd="sng">
            <a:solidFill>
              <a:schemeClr val="accent1"/>
            </a:solidFill>
            <a:prstDash val="solid"/>
            <a:round/>
            <a:headEnd type="none" w="sm" len="sm"/>
            <a:tailEnd type="none" w="sm" len="sm"/>
          </a:ln>
        </p:spPr>
        <p:txBody>
          <a:bodyPr spcFirstLastPara="1" wrap="square" lIns="252000" tIns="0" rIns="0" bIns="0" anchor="ctr" anchorCtr="0">
            <a:noAutofit/>
          </a:bodyPr>
          <a:lstStyle/>
          <a:p>
            <a:pPr marR="0" lvl="0" algn="l" rtl="0">
              <a:lnSpc>
                <a:spcPct val="100000"/>
              </a:lnSpc>
              <a:spcBef>
                <a:spcPts val="0"/>
              </a:spcBef>
              <a:spcAft>
                <a:spcPts val="0"/>
              </a:spcAft>
              <a:buClr>
                <a:schemeClr val="dk1"/>
              </a:buClr>
              <a:buSzPts val="1800"/>
            </a:pPr>
            <a:r>
              <a:rPr lang="en-US" sz="1800" b="1" i="0" u="none" strike="noStrike" cap="none" dirty="0">
                <a:solidFill>
                  <a:schemeClr val="dk1"/>
                </a:solidFill>
                <a:latin typeface="Arial" panose="020B0604020202020204" pitchFamily="34" charset="0"/>
                <a:ea typeface="Calibri"/>
                <a:cs typeface="Arial" panose="020B0604020202020204" pitchFamily="34" charset="0"/>
                <a:sym typeface="Calibri" panose="020F0502020204030204" pitchFamily="34" charset="0"/>
              </a:rPr>
              <a:t>Marketing strategy</a:t>
            </a:r>
            <a:endParaRPr sz="1800" b="1" i="0" u="none" strike="noStrike" cap="none" dirty="0">
              <a:solidFill>
                <a:schemeClr val="dk1"/>
              </a:solidFill>
              <a:latin typeface="Arial" panose="020B0604020202020204" pitchFamily="34" charset="0"/>
              <a:ea typeface="Calibri"/>
              <a:cs typeface="Arial" panose="020B0604020202020204" pitchFamily="34" charset="0"/>
              <a:sym typeface="Calibri" panose="020F0502020204030204" pitchFamily="34" charset="0"/>
            </a:endParaRPr>
          </a:p>
        </p:txBody>
      </p:sp>
      <p:sp>
        <p:nvSpPr>
          <p:cNvPr id="8" name="Google Shape;2546;p87">
            <a:extLst>
              <a:ext uri="{FF2B5EF4-FFF2-40B4-BE49-F238E27FC236}">
                <a16:creationId xmlns:a16="http://schemas.microsoft.com/office/drawing/2014/main" id="{DF6B176E-43F9-BFFC-EF05-873E9C9DC5F1}"/>
              </a:ext>
            </a:extLst>
          </p:cNvPr>
          <p:cNvSpPr/>
          <p:nvPr/>
        </p:nvSpPr>
        <p:spPr>
          <a:xfrm>
            <a:off x="640755" y="4270954"/>
            <a:ext cx="360000" cy="360000"/>
          </a:xfrm>
          <a:prstGeom prst="ellipse">
            <a:avLst/>
          </a:prstGeom>
          <a:solidFill>
            <a:schemeClr val="accent1"/>
          </a:solidFill>
          <a:ln>
            <a:noFill/>
          </a:ln>
        </p:spPr>
        <p:txBody>
          <a:bodyPr spcFirstLastPara="1" wrap="square" lIns="0" tIns="0" rIns="0" bIns="0" anchor="ctr" anchorCtr="1">
            <a:noAutofit/>
          </a:bodyPr>
          <a:lstStyle/>
          <a:p>
            <a:pPr marL="0" marR="0" lvl="0" indent="0" algn="ctr" rtl="0">
              <a:lnSpc>
                <a:spcPct val="100000"/>
              </a:lnSpc>
              <a:spcBef>
                <a:spcPts val="0"/>
              </a:spcBef>
              <a:spcAft>
                <a:spcPts val="0"/>
              </a:spcAft>
              <a:buClr>
                <a:schemeClr val="lt1"/>
              </a:buClr>
              <a:buSzPts val="1800"/>
              <a:buFont typeface="Calibri"/>
              <a:buNone/>
            </a:pPr>
            <a:r>
              <a:rPr lang="en-US" sz="1800" b="0" i="0" u="none" strike="noStrike" cap="none">
                <a:solidFill>
                  <a:schemeClr val="lt1"/>
                </a:solidFill>
                <a:latin typeface="Calibri" panose="020F0502020204030204" pitchFamily="34" charset="0"/>
                <a:ea typeface="Calibri"/>
                <a:cs typeface="Calibri" panose="020F0502020204030204" pitchFamily="34" charset="0"/>
                <a:sym typeface="Calibri" panose="020F0502020204030204" pitchFamily="34" charset="0"/>
              </a:rPr>
              <a:t>3</a:t>
            </a:r>
            <a:endParaRPr>
              <a:latin typeface="Calibri" panose="020F0502020204030204" pitchFamily="34" charset="0"/>
              <a:cs typeface="Calibri" panose="020F0502020204030204" pitchFamily="34" charset="0"/>
              <a:sym typeface="Calibri" panose="020F0502020204030204" pitchFamily="34" charset="0"/>
            </a:endParaRPr>
          </a:p>
        </p:txBody>
      </p:sp>
      <p:sp>
        <p:nvSpPr>
          <p:cNvPr id="9" name="Google Shape;2547;p87">
            <a:extLst>
              <a:ext uri="{FF2B5EF4-FFF2-40B4-BE49-F238E27FC236}">
                <a16:creationId xmlns:a16="http://schemas.microsoft.com/office/drawing/2014/main" id="{A8FF6CA0-A56A-3DB7-93B8-5AA787D965EA}"/>
              </a:ext>
            </a:extLst>
          </p:cNvPr>
          <p:cNvSpPr txBox="1"/>
          <p:nvPr/>
        </p:nvSpPr>
        <p:spPr>
          <a:xfrm>
            <a:off x="811596" y="5046408"/>
            <a:ext cx="1733755" cy="756000"/>
          </a:xfrm>
          <a:prstGeom prst="rect">
            <a:avLst/>
          </a:prstGeom>
          <a:noFill/>
          <a:ln w="9525" cap="flat" cmpd="sng">
            <a:solidFill>
              <a:schemeClr val="accent1"/>
            </a:solidFill>
            <a:prstDash val="solid"/>
            <a:round/>
            <a:headEnd type="none" w="sm" len="sm"/>
            <a:tailEnd type="none" w="sm" len="sm"/>
          </a:ln>
        </p:spPr>
        <p:txBody>
          <a:bodyPr spcFirstLastPara="1" wrap="square" lIns="252000" tIns="0" rIns="0" bIns="0" anchor="ctr" anchorCtr="0">
            <a:noAutofit/>
          </a:bodyPr>
          <a:lstStyle/>
          <a:p>
            <a:pPr marR="0" lvl="0" algn="l" rtl="0">
              <a:lnSpc>
                <a:spcPct val="100000"/>
              </a:lnSpc>
              <a:spcBef>
                <a:spcPts val="0"/>
              </a:spcBef>
              <a:spcAft>
                <a:spcPts val="0"/>
              </a:spcAft>
              <a:buClr>
                <a:schemeClr val="dk1"/>
              </a:buClr>
              <a:buSzPts val="1800"/>
            </a:pPr>
            <a:r>
              <a:rPr lang="en-US" sz="1800" b="1" dirty="0">
                <a:solidFill>
                  <a:schemeClr val="dk1"/>
                </a:solidFill>
                <a:latin typeface="Arial" panose="020B0604020202020204" pitchFamily="34" charset="0"/>
                <a:cs typeface="Arial" panose="020B0604020202020204" pitchFamily="34" charset="0"/>
                <a:sym typeface="Calibri" panose="020F0502020204030204" pitchFamily="34" charset="0"/>
              </a:rPr>
              <a:t>Update cash flow forecast</a:t>
            </a:r>
            <a:endParaRPr sz="1800" b="1" dirty="0">
              <a:solidFill>
                <a:schemeClr val="dk1"/>
              </a:solidFill>
              <a:latin typeface="Arial" panose="020B0604020202020204" pitchFamily="34" charset="0"/>
              <a:cs typeface="Arial" panose="020B0604020202020204" pitchFamily="34" charset="0"/>
              <a:sym typeface="Calibri" panose="020F0502020204030204" pitchFamily="34" charset="0"/>
            </a:endParaRPr>
          </a:p>
        </p:txBody>
      </p:sp>
      <p:sp>
        <p:nvSpPr>
          <p:cNvPr id="10" name="Google Shape;2548;p87">
            <a:extLst>
              <a:ext uri="{FF2B5EF4-FFF2-40B4-BE49-F238E27FC236}">
                <a16:creationId xmlns:a16="http://schemas.microsoft.com/office/drawing/2014/main" id="{024C65D7-A76C-1672-AA94-DE6763799587}"/>
              </a:ext>
            </a:extLst>
          </p:cNvPr>
          <p:cNvSpPr/>
          <p:nvPr/>
        </p:nvSpPr>
        <p:spPr>
          <a:xfrm>
            <a:off x="640755" y="5244408"/>
            <a:ext cx="360000" cy="360000"/>
          </a:xfrm>
          <a:prstGeom prst="ellipse">
            <a:avLst/>
          </a:prstGeom>
          <a:solidFill>
            <a:schemeClr val="accent1"/>
          </a:solidFill>
          <a:ln>
            <a:noFill/>
          </a:ln>
        </p:spPr>
        <p:txBody>
          <a:bodyPr spcFirstLastPara="1" wrap="square" lIns="0" tIns="0" rIns="0" bIns="0" anchor="ctr" anchorCtr="1">
            <a:noAutofit/>
          </a:bodyPr>
          <a:lstStyle/>
          <a:p>
            <a:pPr marL="0" marR="0" lvl="0" indent="0" algn="ctr" rtl="0">
              <a:lnSpc>
                <a:spcPct val="100000"/>
              </a:lnSpc>
              <a:spcBef>
                <a:spcPts val="0"/>
              </a:spcBef>
              <a:spcAft>
                <a:spcPts val="0"/>
              </a:spcAft>
              <a:buClr>
                <a:schemeClr val="lt1"/>
              </a:buClr>
              <a:buSzPts val="1800"/>
              <a:buFont typeface="Calibri"/>
              <a:buNone/>
            </a:pPr>
            <a:r>
              <a:rPr lang="en-US" sz="1800" b="0" i="0" u="none" strike="noStrike" cap="none">
                <a:solidFill>
                  <a:schemeClr val="lt1"/>
                </a:solidFill>
                <a:latin typeface="Calibri" panose="020F0502020204030204" pitchFamily="34" charset="0"/>
                <a:ea typeface="Calibri"/>
                <a:cs typeface="Calibri" panose="020F0502020204030204" pitchFamily="34" charset="0"/>
                <a:sym typeface="Calibri" panose="020F0502020204030204" pitchFamily="34" charset="0"/>
              </a:rPr>
              <a:t>4</a:t>
            </a:r>
            <a:endParaRPr>
              <a:latin typeface="Calibri" panose="020F0502020204030204" pitchFamily="34" charset="0"/>
              <a:cs typeface="Calibri" panose="020F0502020204030204" pitchFamily="34" charset="0"/>
              <a:sym typeface="Calibri" panose="020F0502020204030204" pitchFamily="34" charset="0"/>
            </a:endParaRPr>
          </a:p>
        </p:txBody>
      </p:sp>
      <p:sp>
        <p:nvSpPr>
          <p:cNvPr id="11" name="Google Shape;2549;p87">
            <a:extLst>
              <a:ext uri="{FF2B5EF4-FFF2-40B4-BE49-F238E27FC236}">
                <a16:creationId xmlns:a16="http://schemas.microsoft.com/office/drawing/2014/main" id="{1B00EC01-7F28-F7D0-19B7-E4BE263CD37C}"/>
              </a:ext>
            </a:extLst>
          </p:cNvPr>
          <p:cNvSpPr txBox="1"/>
          <p:nvPr/>
        </p:nvSpPr>
        <p:spPr>
          <a:xfrm>
            <a:off x="6657376" y="3099500"/>
            <a:ext cx="2077707" cy="276999"/>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a:solidFill>
                  <a:schemeClr val="dk1"/>
                </a:solidFill>
                <a:latin typeface="Arial" panose="020B0604020202020204" pitchFamily="34" charset="0"/>
                <a:ea typeface="Calibri"/>
                <a:cs typeface="Arial" panose="020B0604020202020204" pitchFamily="34" charset="0"/>
                <a:sym typeface="Calibri" panose="020F0502020204030204" pitchFamily="34" charset="0"/>
              </a:rPr>
              <a:t>DD/MM/YY</a:t>
            </a:r>
            <a:endParaRPr>
              <a:latin typeface="Arial" panose="020B0604020202020204" pitchFamily="34" charset="0"/>
              <a:cs typeface="Arial" panose="020B0604020202020204" pitchFamily="34" charset="0"/>
              <a:sym typeface="Calibri" panose="020F0502020204030204" pitchFamily="34" charset="0"/>
            </a:endParaRPr>
          </a:p>
        </p:txBody>
      </p:sp>
      <p:sp>
        <p:nvSpPr>
          <p:cNvPr id="12" name="Google Shape;2550;p87">
            <a:extLst>
              <a:ext uri="{FF2B5EF4-FFF2-40B4-BE49-F238E27FC236}">
                <a16:creationId xmlns:a16="http://schemas.microsoft.com/office/drawing/2014/main" id="{B9BCCFCA-FBB2-6AA6-7C6A-8E4501107424}"/>
              </a:ext>
            </a:extLst>
          </p:cNvPr>
          <p:cNvSpPr txBox="1"/>
          <p:nvPr/>
        </p:nvSpPr>
        <p:spPr>
          <a:xfrm>
            <a:off x="6657376" y="4072954"/>
            <a:ext cx="2077707" cy="276999"/>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a:solidFill>
                  <a:schemeClr val="dk1"/>
                </a:solidFill>
                <a:latin typeface="Arial" panose="020B0604020202020204" pitchFamily="34" charset="0"/>
                <a:ea typeface="Calibri"/>
                <a:cs typeface="Arial" panose="020B0604020202020204" pitchFamily="34" charset="0"/>
                <a:sym typeface="Calibri" panose="020F0502020204030204" pitchFamily="34" charset="0"/>
              </a:rPr>
              <a:t>DD/MM/YY</a:t>
            </a:r>
            <a:endParaRPr>
              <a:latin typeface="Arial" panose="020B0604020202020204" pitchFamily="34" charset="0"/>
              <a:cs typeface="Arial" panose="020B0604020202020204" pitchFamily="34" charset="0"/>
              <a:sym typeface="Calibri" panose="020F0502020204030204" pitchFamily="34" charset="0"/>
            </a:endParaRPr>
          </a:p>
        </p:txBody>
      </p:sp>
      <p:sp>
        <p:nvSpPr>
          <p:cNvPr id="13" name="Google Shape;2551;p87">
            <a:extLst>
              <a:ext uri="{FF2B5EF4-FFF2-40B4-BE49-F238E27FC236}">
                <a16:creationId xmlns:a16="http://schemas.microsoft.com/office/drawing/2014/main" id="{A7EB3B2E-901C-40CF-A6F3-FB7A054329E4}"/>
              </a:ext>
            </a:extLst>
          </p:cNvPr>
          <p:cNvSpPr txBox="1"/>
          <p:nvPr/>
        </p:nvSpPr>
        <p:spPr>
          <a:xfrm>
            <a:off x="6657376" y="5046408"/>
            <a:ext cx="2077707" cy="276999"/>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a:solidFill>
                  <a:schemeClr val="dk1"/>
                </a:solidFill>
                <a:latin typeface="Arial" panose="020B0604020202020204" pitchFamily="34" charset="0"/>
                <a:ea typeface="Calibri"/>
                <a:cs typeface="Arial" panose="020B0604020202020204" pitchFamily="34" charset="0"/>
                <a:sym typeface="Calibri" panose="020F0502020204030204" pitchFamily="34" charset="0"/>
              </a:rPr>
              <a:t>DD/MM/YY</a:t>
            </a:r>
            <a:endParaRPr>
              <a:latin typeface="Arial" panose="020B0604020202020204" pitchFamily="34" charset="0"/>
              <a:cs typeface="Arial" panose="020B0604020202020204" pitchFamily="34" charset="0"/>
              <a:sym typeface="Calibri" panose="020F0502020204030204" pitchFamily="34" charset="0"/>
            </a:endParaRPr>
          </a:p>
        </p:txBody>
      </p:sp>
      <p:sp>
        <p:nvSpPr>
          <p:cNvPr id="14" name="Google Shape;2552;p87">
            <a:extLst>
              <a:ext uri="{FF2B5EF4-FFF2-40B4-BE49-F238E27FC236}">
                <a16:creationId xmlns:a16="http://schemas.microsoft.com/office/drawing/2014/main" id="{0AE47BDF-79D6-EDFB-F9BC-F145157BA112}"/>
              </a:ext>
            </a:extLst>
          </p:cNvPr>
          <p:cNvSpPr txBox="1"/>
          <p:nvPr/>
        </p:nvSpPr>
        <p:spPr>
          <a:xfrm>
            <a:off x="6657376" y="1685518"/>
            <a:ext cx="2077707" cy="276999"/>
          </a:xfrm>
          <a:prstGeom prst="rect">
            <a:avLst/>
          </a:prstGeom>
          <a:noFill/>
          <a:ln>
            <a:noFill/>
          </a:ln>
        </p:spPr>
        <p:txBody>
          <a:bodyPr spcFirstLastPara="1" wrap="square" lIns="0" tIns="0" rIns="0" bIns="0" anchor="t" anchorCtr="0">
            <a:spAutoFit/>
          </a:bodyPr>
          <a:lstStyle/>
          <a:p>
            <a:pPr marL="0" marR="0" lvl="0" indent="-114300" algn="l" rtl="0">
              <a:lnSpc>
                <a:spcPct val="100000"/>
              </a:lnSpc>
              <a:spcBef>
                <a:spcPts val="0"/>
              </a:spcBef>
              <a:spcAft>
                <a:spcPts val="0"/>
              </a:spcAft>
              <a:buClr>
                <a:schemeClr val="dk1"/>
              </a:buClr>
              <a:buSzPts val="1800"/>
              <a:buFont typeface="Quattrocento Sans"/>
              <a:buChar char="​"/>
            </a:pPr>
            <a:r>
              <a:rPr lang="en-US" sz="1800" b="1" i="0" u="none" strike="noStrike" cap="none">
                <a:solidFill>
                  <a:schemeClr val="dk1"/>
                </a:solidFill>
                <a:latin typeface="Arial" panose="020B0604020202020204" pitchFamily="34" charset="0"/>
                <a:ea typeface="Calibri"/>
                <a:cs typeface="Arial" panose="020B0604020202020204" pitchFamily="34" charset="0"/>
                <a:sym typeface="Calibri" panose="020F0502020204030204" pitchFamily="34" charset="0"/>
              </a:rPr>
              <a:t>Deadline</a:t>
            </a:r>
            <a:endParaRPr>
              <a:latin typeface="Arial" panose="020B0604020202020204" pitchFamily="34" charset="0"/>
              <a:cs typeface="Arial" panose="020B0604020202020204" pitchFamily="34" charset="0"/>
              <a:sym typeface="Calibri" panose="020F0502020204030204" pitchFamily="34" charset="0"/>
            </a:endParaRPr>
          </a:p>
        </p:txBody>
      </p:sp>
      <p:sp>
        <p:nvSpPr>
          <p:cNvPr id="15" name="Google Shape;2553;p87">
            <a:extLst>
              <a:ext uri="{FF2B5EF4-FFF2-40B4-BE49-F238E27FC236}">
                <a16:creationId xmlns:a16="http://schemas.microsoft.com/office/drawing/2014/main" id="{D8EBAA72-24AE-D468-0E00-89633A0B0F3C}"/>
              </a:ext>
            </a:extLst>
          </p:cNvPr>
          <p:cNvSpPr txBox="1"/>
          <p:nvPr/>
        </p:nvSpPr>
        <p:spPr>
          <a:xfrm>
            <a:off x="6657376" y="2126046"/>
            <a:ext cx="2077707" cy="276999"/>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a:solidFill>
                  <a:schemeClr val="dk1"/>
                </a:solidFill>
                <a:latin typeface="Arial" panose="020B0604020202020204" pitchFamily="34" charset="0"/>
                <a:ea typeface="Calibri"/>
                <a:cs typeface="Arial" panose="020B0604020202020204" pitchFamily="34" charset="0"/>
                <a:sym typeface="Calibri" panose="020F0502020204030204" pitchFamily="34" charset="0"/>
              </a:rPr>
              <a:t>DD/MM/YY</a:t>
            </a:r>
            <a:endParaRPr>
              <a:latin typeface="Arial" panose="020B0604020202020204" pitchFamily="34" charset="0"/>
              <a:cs typeface="Arial" panose="020B0604020202020204" pitchFamily="34" charset="0"/>
              <a:sym typeface="Calibri" panose="020F0502020204030204" pitchFamily="34" charset="0"/>
            </a:endParaRPr>
          </a:p>
        </p:txBody>
      </p:sp>
      <p:sp>
        <p:nvSpPr>
          <p:cNvPr id="16" name="Google Shape;2554;p87">
            <a:extLst>
              <a:ext uri="{FF2B5EF4-FFF2-40B4-BE49-F238E27FC236}">
                <a16:creationId xmlns:a16="http://schemas.microsoft.com/office/drawing/2014/main" id="{D323FBF0-41FD-5355-75BD-F634433D4DD2}"/>
              </a:ext>
            </a:extLst>
          </p:cNvPr>
          <p:cNvSpPr txBox="1"/>
          <p:nvPr/>
        </p:nvSpPr>
        <p:spPr>
          <a:xfrm>
            <a:off x="9073613" y="3099500"/>
            <a:ext cx="2477632" cy="276999"/>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panose="020B0604020202020204" pitchFamily="34" charset="0"/>
                <a:ea typeface="Calibri"/>
                <a:cs typeface="Arial" panose="020B0604020202020204" pitchFamily="34" charset="0"/>
                <a:sym typeface="Calibri" panose="020F0502020204030204" pitchFamily="34" charset="0"/>
              </a:rPr>
              <a:t>R&amp;D</a:t>
            </a:r>
            <a:endParaRPr dirty="0">
              <a:latin typeface="Arial" panose="020B0604020202020204" pitchFamily="34" charset="0"/>
              <a:cs typeface="Arial" panose="020B0604020202020204" pitchFamily="34" charset="0"/>
              <a:sym typeface="Calibri" panose="020F0502020204030204" pitchFamily="34" charset="0"/>
            </a:endParaRPr>
          </a:p>
        </p:txBody>
      </p:sp>
      <p:sp>
        <p:nvSpPr>
          <p:cNvPr id="17" name="Google Shape;2555;p87">
            <a:extLst>
              <a:ext uri="{FF2B5EF4-FFF2-40B4-BE49-F238E27FC236}">
                <a16:creationId xmlns:a16="http://schemas.microsoft.com/office/drawing/2014/main" id="{02FCA56F-6223-4F77-E078-A97550D6E90F}"/>
              </a:ext>
            </a:extLst>
          </p:cNvPr>
          <p:cNvSpPr txBox="1"/>
          <p:nvPr/>
        </p:nvSpPr>
        <p:spPr>
          <a:xfrm>
            <a:off x="9073613" y="4072954"/>
            <a:ext cx="2477632" cy="276999"/>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panose="020B0604020202020204" pitchFamily="34" charset="0"/>
                <a:ea typeface="Calibri"/>
                <a:cs typeface="Arial" panose="020B0604020202020204" pitchFamily="34" charset="0"/>
                <a:sym typeface="Calibri" panose="020F0502020204030204" pitchFamily="34" charset="0"/>
              </a:rPr>
              <a:t>Marketing</a:t>
            </a:r>
            <a:endParaRPr dirty="0">
              <a:latin typeface="Arial" panose="020B0604020202020204" pitchFamily="34" charset="0"/>
              <a:cs typeface="Arial" panose="020B0604020202020204" pitchFamily="34" charset="0"/>
              <a:sym typeface="Calibri" panose="020F0502020204030204" pitchFamily="34" charset="0"/>
            </a:endParaRPr>
          </a:p>
        </p:txBody>
      </p:sp>
      <p:sp>
        <p:nvSpPr>
          <p:cNvPr id="18" name="Google Shape;2556;p87">
            <a:extLst>
              <a:ext uri="{FF2B5EF4-FFF2-40B4-BE49-F238E27FC236}">
                <a16:creationId xmlns:a16="http://schemas.microsoft.com/office/drawing/2014/main" id="{CD1E1573-CA69-74E4-778E-0AF899E77203}"/>
              </a:ext>
            </a:extLst>
          </p:cNvPr>
          <p:cNvSpPr txBox="1"/>
          <p:nvPr/>
        </p:nvSpPr>
        <p:spPr>
          <a:xfrm>
            <a:off x="9073613" y="5046408"/>
            <a:ext cx="2477632" cy="276999"/>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panose="020B0604020202020204" pitchFamily="34" charset="0"/>
                <a:ea typeface="Calibri"/>
                <a:cs typeface="Arial" panose="020B0604020202020204" pitchFamily="34" charset="0"/>
                <a:sym typeface="Calibri" panose="020F0502020204030204" pitchFamily="34" charset="0"/>
              </a:rPr>
              <a:t>Finance</a:t>
            </a:r>
            <a:endParaRPr dirty="0">
              <a:latin typeface="Arial" panose="020B0604020202020204" pitchFamily="34" charset="0"/>
              <a:cs typeface="Arial" panose="020B0604020202020204" pitchFamily="34" charset="0"/>
              <a:sym typeface="Calibri" panose="020F0502020204030204" pitchFamily="34" charset="0"/>
            </a:endParaRPr>
          </a:p>
        </p:txBody>
      </p:sp>
      <p:sp>
        <p:nvSpPr>
          <p:cNvPr id="19" name="Google Shape;2557;p87">
            <a:extLst>
              <a:ext uri="{FF2B5EF4-FFF2-40B4-BE49-F238E27FC236}">
                <a16:creationId xmlns:a16="http://schemas.microsoft.com/office/drawing/2014/main" id="{9CDB0F6E-9A41-F2C1-3199-8E5C0C4E7793}"/>
              </a:ext>
            </a:extLst>
          </p:cNvPr>
          <p:cNvSpPr txBox="1"/>
          <p:nvPr/>
        </p:nvSpPr>
        <p:spPr>
          <a:xfrm>
            <a:off x="9073613" y="2126046"/>
            <a:ext cx="2477632" cy="276999"/>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panose="020B0604020202020204" pitchFamily="34" charset="0"/>
                <a:ea typeface="Calibri"/>
                <a:cs typeface="Arial" panose="020B0604020202020204" pitchFamily="34" charset="0"/>
                <a:sym typeface="Calibri" panose="020F0502020204030204" pitchFamily="34" charset="0"/>
              </a:rPr>
              <a:t>Strategy</a:t>
            </a:r>
            <a:endParaRPr dirty="0">
              <a:latin typeface="Arial" panose="020B0604020202020204" pitchFamily="34" charset="0"/>
              <a:cs typeface="Arial" panose="020B0604020202020204" pitchFamily="34" charset="0"/>
              <a:sym typeface="Calibri" panose="020F0502020204030204" pitchFamily="34" charset="0"/>
            </a:endParaRPr>
          </a:p>
        </p:txBody>
      </p:sp>
      <p:sp>
        <p:nvSpPr>
          <p:cNvPr id="20" name="Google Shape;2558;p87">
            <a:extLst>
              <a:ext uri="{FF2B5EF4-FFF2-40B4-BE49-F238E27FC236}">
                <a16:creationId xmlns:a16="http://schemas.microsoft.com/office/drawing/2014/main" id="{6A3F7C68-4D44-7D50-3E63-5113D8F0DC39}"/>
              </a:ext>
            </a:extLst>
          </p:cNvPr>
          <p:cNvSpPr txBox="1"/>
          <p:nvPr/>
        </p:nvSpPr>
        <p:spPr>
          <a:xfrm>
            <a:off x="811596" y="2126046"/>
            <a:ext cx="1733755" cy="756000"/>
          </a:xfrm>
          <a:prstGeom prst="rect">
            <a:avLst/>
          </a:prstGeom>
          <a:noFill/>
          <a:ln w="9525" cap="flat" cmpd="sng">
            <a:solidFill>
              <a:schemeClr val="accent1"/>
            </a:solidFill>
            <a:prstDash val="solid"/>
            <a:round/>
            <a:headEnd type="none" w="sm" len="sm"/>
            <a:tailEnd type="none" w="sm" len="sm"/>
          </a:ln>
        </p:spPr>
        <p:txBody>
          <a:bodyPr spcFirstLastPara="1" wrap="square" lIns="252000" tIns="0" rIns="0" bIns="0" anchor="ctr" anchorCtr="0">
            <a:noAutofit/>
          </a:bodyPr>
          <a:lstStyle/>
          <a:p>
            <a:pPr marR="0" lvl="0" algn="l" rtl="0">
              <a:lnSpc>
                <a:spcPct val="100000"/>
              </a:lnSpc>
              <a:spcBef>
                <a:spcPts val="0"/>
              </a:spcBef>
              <a:spcAft>
                <a:spcPts val="0"/>
              </a:spcAft>
              <a:buClr>
                <a:schemeClr val="dk1"/>
              </a:buClr>
              <a:buSzPts val="1800"/>
            </a:pPr>
            <a:r>
              <a:rPr lang="en-US" sz="1800" b="1" dirty="0">
                <a:solidFill>
                  <a:schemeClr val="dk1"/>
                </a:solidFill>
                <a:latin typeface="Arial" panose="020B0604020202020204" pitchFamily="34" charset="0"/>
                <a:cs typeface="Arial" panose="020B0604020202020204" pitchFamily="34" charset="0"/>
                <a:sym typeface="Calibri" panose="020F0502020204030204" pitchFamily="34" charset="0"/>
              </a:rPr>
              <a:t>Price point validation</a:t>
            </a:r>
            <a:endParaRPr sz="1800" b="1" dirty="0">
              <a:solidFill>
                <a:schemeClr val="dk1"/>
              </a:solidFill>
              <a:latin typeface="Arial" panose="020B0604020202020204" pitchFamily="34" charset="0"/>
              <a:cs typeface="Arial" panose="020B0604020202020204" pitchFamily="34" charset="0"/>
              <a:sym typeface="Calibri" panose="020F0502020204030204" pitchFamily="34" charset="0"/>
            </a:endParaRPr>
          </a:p>
        </p:txBody>
      </p:sp>
      <p:sp>
        <p:nvSpPr>
          <p:cNvPr id="21" name="Google Shape;2559;p87">
            <a:extLst>
              <a:ext uri="{FF2B5EF4-FFF2-40B4-BE49-F238E27FC236}">
                <a16:creationId xmlns:a16="http://schemas.microsoft.com/office/drawing/2014/main" id="{73A968FC-2393-26D3-4CCD-DBA205498909}"/>
              </a:ext>
            </a:extLst>
          </p:cNvPr>
          <p:cNvSpPr/>
          <p:nvPr/>
        </p:nvSpPr>
        <p:spPr>
          <a:xfrm>
            <a:off x="640755" y="2324046"/>
            <a:ext cx="360000" cy="360000"/>
          </a:xfrm>
          <a:prstGeom prst="ellipse">
            <a:avLst/>
          </a:prstGeom>
          <a:solidFill>
            <a:schemeClr val="accent1"/>
          </a:solidFill>
          <a:ln>
            <a:noFill/>
          </a:ln>
        </p:spPr>
        <p:txBody>
          <a:bodyPr spcFirstLastPara="1" wrap="square" lIns="0" tIns="0" rIns="0" bIns="0" anchor="ctr" anchorCtr="1">
            <a:noAutofit/>
          </a:bodyPr>
          <a:lstStyle/>
          <a:p>
            <a:pPr marL="0" marR="0" lvl="0" indent="0" algn="ctr" rtl="0">
              <a:lnSpc>
                <a:spcPct val="100000"/>
              </a:lnSpc>
              <a:spcBef>
                <a:spcPts val="0"/>
              </a:spcBef>
              <a:spcAft>
                <a:spcPts val="0"/>
              </a:spcAft>
              <a:buClr>
                <a:schemeClr val="lt1"/>
              </a:buClr>
              <a:buSzPts val="1800"/>
              <a:buFont typeface="Calibri"/>
              <a:buNone/>
            </a:pPr>
            <a:r>
              <a:rPr lang="en-US" sz="1800" b="0" i="0" u="none" strike="noStrike" cap="none">
                <a:solidFill>
                  <a:schemeClr val="lt1"/>
                </a:solidFill>
                <a:latin typeface="Calibri" panose="020F0502020204030204" pitchFamily="34" charset="0"/>
                <a:ea typeface="Calibri"/>
                <a:cs typeface="Calibri" panose="020F0502020204030204" pitchFamily="34" charset="0"/>
                <a:sym typeface="Calibri" panose="020F0502020204030204" pitchFamily="34" charset="0"/>
              </a:rPr>
              <a:t>1</a:t>
            </a:r>
            <a:endParaRPr>
              <a:latin typeface="Calibri" panose="020F0502020204030204" pitchFamily="34" charset="0"/>
              <a:cs typeface="Calibri" panose="020F0502020204030204" pitchFamily="34" charset="0"/>
              <a:sym typeface="Calibri" panose="020F0502020204030204" pitchFamily="34" charset="0"/>
            </a:endParaRPr>
          </a:p>
        </p:txBody>
      </p:sp>
      <p:cxnSp>
        <p:nvCxnSpPr>
          <p:cNvPr id="22" name="Google Shape;2560;p87">
            <a:extLst>
              <a:ext uri="{FF2B5EF4-FFF2-40B4-BE49-F238E27FC236}">
                <a16:creationId xmlns:a16="http://schemas.microsoft.com/office/drawing/2014/main" id="{3F1C9138-361A-3DC2-1A30-9B821A083DBB}"/>
              </a:ext>
            </a:extLst>
          </p:cNvPr>
          <p:cNvCxnSpPr/>
          <p:nvPr/>
        </p:nvCxnSpPr>
        <p:spPr>
          <a:xfrm>
            <a:off x="811451" y="4937681"/>
            <a:ext cx="10739795" cy="0"/>
          </a:xfrm>
          <a:prstGeom prst="straightConnector1">
            <a:avLst/>
          </a:prstGeom>
          <a:noFill/>
          <a:ln w="12700" cap="flat" cmpd="sng">
            <a:solidFill>
              <a:srgbClr val="0D3050"/>
            </a:solidFill>
            <a:prstDash val="dash"/>
            <a:miter lim="800000"/>
            <a:headEnd type="none" w="sm" len="sm"/>
            <a:tailEnd type="none" w="sm" len="sm"/>
          </a:ln>
        </p:spPr>
      </p:cxnSp>
      <p:cxnSp>
        <p:nvCxnSpPr>
          <p:cNvPr id="23" name="Google Shape;2561;p87">
            <a:extLst>
              <a:ext uri="{FF2B5EF4-FFF2-40B4-BE49-F238E27FC236}">
                <a16:creationId xmlns:a16="http://schemas.microsoft.com/office/drawing/2014/main" id="{EAEA5C60-D7A3-0287-B0F3-0E2FDFD67BA3}"/>
              </a:ext>
            </a:extLst>
          </p:cNvPr>
          <p:cNvCxnSpPr/>
          <p:nvPr/>
        </p:nvCxnSpPr>
        <p:spPr>
          <a:xfrm>
            <a:off x="811451" y="3964227"/>
            <a:ext cx="10739795" cy="0"/>
          </a:xfrm>
          <a:prstGeom prst="straightConnector1">
            <a:avLst/>
          </a:prstGeom>
          <a:noFill/>
          <a:ln w="12700" cap="flat" cmpd="sng">
            <a:solidFill>
              <a:srgbClr val="0D3050"/>
            </a:solidFill>
            <a:prstDash val="dash"/>
            <a:miter lim="800000"/>
            <a:headEnd type="none" w="sm" len="sm"/>
            <a:tailEnd type="none" w="sm" len="sm"/>
          </a:ln>
        </p:spPr>
      </p:cxnSp>
      <p:cxnSp>
        <p:nvCxnSpPr>
          <p:cNvPr id="24" name="Google Shape;2562;p87">
            <a:extLst>
              <a:ext uri="{FF2B5EF4-FFF2-40B4-BE49-F238E27FC236}">
                <a16:creationId xmlns:a16="http://schemas.microsoft.com/office/drawing/2014/main" id="{ADB0445D-8494-8A27-F060-D8BA3B77D938}"/>
              </a:ext>
            </a:extLst>
          </p:cNvPr>
          <p:cNvCxnSpPr/>
          <p:nvPr/>
        </p:nvCxnSpPr>
        <p:spPr>
          <a:xfrm>
            <a:off x="811450" y="2990773"/>
            <a:ext cx="10739795" cy="0"/>
          </a:xfrm>
          <a:prstGeom prst="straightConnector1">
            <a:avLst/>
          </a:prstGeom>
          <a:noFill/>
          <a:ln w="12700" cap="flat" cmpd="sng">
            <a:solidFill>
              <a:srgbClr val="0D3050"/>
            </a:solidFill>
            <a:prstDash val="dash"/>
            <a:miter lim="800000"/>
            <a:headEnd type="none" w="sm" len="sm"/>
            <a:tailEnd type="none" w="sm" len="sm"/>
          </a:ln>
        </p:spPr>
      </p:cxnSp>
      <p:sp>
        <p:nvSpPr>
          <p:cNvPr id="25" name="Google Shape;2563;p87">
            <a:extLst>
              <a:ext uri="{FF2B5EF4-FFF2-40B4-BE49-F238E27FC236}">
                <a16:creationId xmlns:a16="http://schemas.microsoft.com/office/drawing/2014/main" id="{7EB73587-8C9F-C599-CE41-74407F937D92}"/>
              </a:ext>
            </a:extLst>
          </p:cNvPr>
          <p:cNvSpPr txBox="1"/>
          <p:nvPr/>
        </p:nvSpPr>
        <p:spPr>
          <a:xfrm>
            <a:off x="2716192" y="3099500"/>
            <a:ext cx="3602654" cy="830997"/>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dirty="0">
                <a:solidFill>
                  <a:schemeClr val="dk1"/>
                </a:solidFill>
                <a:latin typeface="Arial" panose="020B0604020202020204" pitchFamily="34" charset="0"/>
                <a:cs typeface="Arial" panose="020B0604020202020204" pitchFamily="34" charset="0"/>
                <a:sym typeface="Calibri" panose="020F0502020204030204" pitchFamily="34" charset="0"/>
              </a:rPr>
              <a:t>Determine milestones and timeline between acquisition and integration</a:t>
            </a:r>
            <a:endParaRPr dirty="0">
              <a:latin typeface="Arial" panose="020B0604020202020204" pitchFamily="34" charset="0"/>
              <a:cs typeface="Arial" panose="020B0604020202020204" pitchFamily="34" charset="0"/>
              <a:sym typeface="Calibri" panose="020F0502020204030204" pitchFamily="34" charset="0"/>
            </a:endParaRPr>
          </a:p>
        </p:txBody>
      </p:sp>
      <p:sp>
        <p:nvSpPr>
          <p:cNvPr id="26" name="Google Shape;2564;p87">
            <a:extLst>
              <a:ext uri="{FF2B5EF4-FFF2-40B4-BE49-F238E27FC236}">
                <a16:creationId xmlns:a16="http://schemas.microsoft.com/office/drawing/2014/main" id="{CC74D4F4-82FF-665A-95A0-6434D46EE5A0}"/>
              </a:ext>
            </a:extLst>
          </p:cNvPr>
          <p:cNvSpPr txBox="1"/>
          <p:nvPr/>
        </p:nvSpPr>
        <p:spPr>
          <a:xfrm>
            <a:off x="2716192" y="4072954"/>
            <a:ext cx="3602654" cy="830997"/>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dirty="0">
                <a:solidFill>
                  <a:schemeClr val="dk1"/>
                </a:solidFill>
                <a:latin typeface="Arial" panose="020B0604020202020204" pitchFamily="34" charset="0"/>
                <a:cs typeface="Arial" panose="020B0604020202020204" pitchFamily="34" charset="0"/>
                <a:sym typeface="Calibri" panose="020F0502020204030204" pitchFamily="34" charset="0"/>
              </a:rPr>
              <a:t>Craft proposal for ATL and BTL marketing plan (timing, channel, spend etc.)</a:t>
            </a:r>
            <a:endParaRPr dirty="0">
              <a:latin typeface="Arial" panose="020B0604020202020204" pitchFamily="34" charset="0"/>
              <a:cs typeface="Arial" panose="020B0604020202020204" pitchFamily="34" charset="0"/>
              <a:sym typeface="Calibri" panose="020F0502020204030204" pitchFamily="34" charset="0"/>
            </a:endParaRPr>
          </a:p>
        </p:txBody>
      </p:sp>
      <p:sp>
        <p:nvSpPr>
          <p:cNvPr id="27" name="Google Shape;2565;p87">
            <a:extLst>
              <a:ext uri="{FF2B5EF4-FFF2-40B4-BE49-F238E27FC236}">
                <a16:creationId xmlns:a16="http://schemas.microsoft.com/office/drawing/2014/main" id="{43C5C6CB-8FF7-1BEA-4541-9F0AA4558C43}"/>
              </a:ext>
            </a:extLst>
          </p:cNvPr>
          <p:cNvSpPr txBox="1"/>
          <p:nvPr/>
        </p:nvSpPr>
        <p:spPr>
          <a:xfrm>
            <a:off x="2716192" y="5046408"/>
            <a:ext cx="3602654" cy="553998"/>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dirty="0">
                <a:solidFill>
                  <a:schemeClr val="dk1"/>
                </a:solidFill>
                <a:latin typeface="Arial" panose="020B0604020202020204" pitchFamily="34" charset="0"/>
                <a:ea typeface="Calibri"/>
                <a:cs typeface="Arial" panose="020B0604020202020204" pitchFamily="34" charset="0"/>
                <a:sym typeface="Calibri" panose="020F0502020204030204" pitchFamily="34" charset="0"/>
              </a:rPr>
              <a:t>Add new model to cash flow projections (in and out)</a:t>
            </a:r>
            <a:endParaRPr sz="1800" b="0" i="0" u="none" strike="noStrike" cap="none" dirty="0">
              <a:solidFill>
                <a:schemeClr val="dk1"/>
              </a:solidFill>
              <a:latin typeface="Arial" panose="020B0604020202020204" pitchFamily="34" charset="0"/>
              <a:ea typeface="Calibri"/>
              <a:cs typeface="Arial" panose="020B0604020202020204" pitchFamily="34" charset="0"/>
              <a:sym typeface="Calibri" panose="020F0502020204030204" pitchFamily="34" charset="0"/>
            </a:endParaRPr>
          </a:p>
        </p:txBody>
      </p:sp>
      <p:sp>
        <p:nvSpPr>
          <p:cNvPr id="28" name="Google Shape;2566;p87">
            <a:extLst>
              <a:ext uri="{FF2B5EF4-FFF2-40B4-BE49-F238E27FC236}">
                <a16:creationId xmlns:a16="http://schemas.microsoft.com/office/drawing/2014/main" id="{CFD26B5F-755D-4E22-F772-6BF751C253C4}"/>
              </a:ext>
            </a:extLst>
          </p:cNvPr>
          <p:cNvSpPr txBox="1"/>
          <p:nvPr/>
        </p:nvSpPr>
        <p:spPr>
          <a:xfrm>
            <a:off x="2716192" y="2126046"/>
            <a:ext cx="3602654" cy="553998"/>
          </a:xfrm>
          <a:prstGeom prst="rect">
            <a:avLst/>
          </a:prstGeom>
          <a:noFill/>
          <a:ln>
            <a:noFill/>
          </a:ln>
        </p:spPr>
        <p:txBody>
          <a:bodyPr spcFirstLastPara="1" wrap="square" lIns="0" tIns="0" rIns="0" bIns="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en-US" sz="1800" dirty="0">
                <a:solidFill>
                  <a:schemeClr val="dk1"/>
                </a:solidFill>
                <a:latin typeface="Arial" panose="020B0604020202020204" pitchFamily="34" charset="0"/>
                <a:cs typeface="Arial" panose="020B0604020202020204" pitchFamily="34" charset="0"/>
                <a:sym typeface="Calibri" panose="020F0502020204030204" pitchFamily="34" charset="0"/>
              </a:rPr>
              <a:t>Evaluate feasible price points for acquisition</a:t>
            </a:r>
            <a:endParaRPr dirty="0">
              <a:latin typeface="Arial" panose="020B0604020202020204" pitchFamily="34" charset="0"/>
              <a:cs typeface="Arial" panose="020B0604020202020204" pitchFamily="34" charset="0"/>
              <a:sym typeface="Calibri" panose="020F0502020204030204" pitchFamily="34" charset="0"/>
            </a:endParaRPr>
          </a:p>
        </p:txBody>
      </p:sp>
      <p:sp>
        <p:nvSpPr>
          <p:cNvPr id="29" name="Google Shape;2567;p87">
            <a:extLst>
              <a:ext uri="{FF2B5EF4-FFF2-40B4-BE49-F238E27FC236}">
                <a16:creationId xmlns:a16="http://schemas.microsoft.com/office/drawing/2014/main" id="{0E86C472-A1C7-5616-3787-D49A6F7F1197}"/>
              </a:ext>
            </a:extLst>
          </p:cNvPr>
          <p:cNvSpPr txBox="1"/>
          <p:nvPr/>
        </p:nvSpPr>
        <p:spPr>
          <a:xfrm>
            <a:off x="9073613" y="1685518"/>
            <a:ext cx="2477632" cy="276999"/>
          </a:xfrm>
          <a:prstGeom prst="rect">
            <a:avLst/>
          </a:prstGeom>
          <a:noFill/>
          <a:ln>
            <a:noFill/>
          </a:ln>
        </p:spPr>
        <p:txBody>
          <a:bodyPr spcFirstLastPara="1" wrap="square" lIns="0" tIns="0" rIns="0" bIns="0" anchor="t" anchorCtr="0">
            <a:spAutoFit/>
          </a:bodyPr>
          <a:lstStyle/>
          <a:p>
            <a:pPr marL="0" marR="0" lvl="0" indent="-114300" algn="l" rtl="0">
              <a:lnSpc>
                <a:spcPct val="100000"/>
              </a:lnSpc>
              <a:spcBef>
                <a:spcPts val="0"/>
              </a:spcBef>
              <a:spcAft>
                <a:spcPts val="0"/>
              </a:spcAft>
              <a:buClr>
                <a:schemeClr val="dk1"/>
              </a:buClr>
              <a:buSzPts val="1800"/>
              <a:buFont typeface="Quattrocento Sans"/>
              <a:buChar char="​"/>
            </a:pPr>
            <a:r>
              <a:rPr lang="en-US" sz="1800" b="1" i="0" u="none" strike="noStrike" cap="none">
                <a:solidFill>
                  <a:schemeClr val="dk1"/>
                </a:solidFill>
                <a:latin typeface="Arial" panose="020B0604020202020204" pitchFamily="34" charset="0"/>
                <a:ea typeface="Calibri"/>
                <a:cs typeface="Arial" panose="020B0604020202020204" pitchFamily="34" charset="0"/>
                <a:sym typeface="Calibri" panose="020F0502020204030204" pitchFamily="34" charset="0"/>
              </a:rPr>
              <a:t>Responsible</a:t>
            </a:r>
            <a:endParaRPr>
              <a:latin typeface="Arial" panose="020B0604020202020204" pitchFamily="34" charset="0"/>
              <a:cs typeface="Arial" panose="020B0604020202020204" pitchFamily="34" charset="0"/>
              <a:sym typeface="Calibri" panose="020F0502020204030204" pitchFamily="34" charset="0"/>
            </a:endParaRPr>
          </a:p>
        </p:txBody>
      </p:sp>
      <p:sp>
        <p:nvSpPr>
          <p:cNvPr id="30" name="Google Shape;2568;p87">
            <a:extLst>
              <a:ext uri="{FF2B5EF4-FFF2-40B4-BE49-F238E27FC236}">
                <a16:creationId xmlns:a16="http://schemas.microsoft.com/office/drawing/2014/main" id="{B89E77FB-BE98-6AD3-6107-8A8A853C877E}"/>
              </a:ext>
            </a:extLst>
          </p:cNvPr>
          <p:cNvSpPr txBox="1"/>
          <p:nvPr/>
        </p:nvSpPr>
        <p:spPr>
          <a:xfrm>
            <a:off x="2716192" y="1685518"/>
            <a:ext cx="3602654" cy="276999"/>
          </a:xfrm>
          <a:prstGeom prst="rect">
            <a:avLst/>
          </a:prstGeom>
          <a:noFill/>
          <a:ln>
            <a:noFill/>
          </a:ln>
        </p:spPr>
        <p:txBody>
          <a:bodyPr spcFirstLastPara="1" wrap="square" lIns="0" tIns="0" rIns="0" bIns="0" anchor="t" anchorCtr="0">
            <a:spAutoFit/>
          </a:bodyPr>
          <a:lstStyle/>
          <a:p>
            <a:pPr marL="0" marR="0" lvl="0" indent="-114300" algn="l" rtl="0">
              <a:lnSpc>
                <a:spcPct val="100000"/>
              </a:lnSpc>
              <a:spcBef>
                <a:spcPts val="0"/>
              </a:spcBef>
              <a:spcAft>
                <a:spcPts val="0"/>
              </a:spcAft>
              <a:buClr>
                <a:schemeClr val="dk1"/>
              </a:buClr>
              <a:buSzPts val="1800"/>
              <a:buFont typeface="Quattrocento Sans"/>
              <a:buChar char="​"/>
            </a:pPr>
            <a:r>
              <a:rPr lang="en-US" sz="1800" b="1" i="0" u="none" strike="noStrike" cap="none">
                <a:solidFill>
                  <a:schemeClr val="dk1"/>
                </a:solidFill>
                <a:latin typeface="Arial" panose="020B0604020202020204" pitchFamily="34" charset="0"/>
                <a:ea typeface="Calibri"/>
                <a:cs typeface="Arial" panose="020B0604020202020204" pitchFamily="34" charset="0"/>
                <a:sym typeface="Calibri" panose="020F0502020204030204" pitchFamily="34" charset="0"/>
              </a:rPr>
              <a:t>Description</a:t>
            </a:r>
            <a:endParaRPr>
              <a:latin typeface="Arial" panose="020B0604020202020204" pitchFamily="34" charset="0"/>
              <a:cs typeface="Arial" panose="020B0604020202020204" pitchFamily="34" charset="0"/>
              <a:sym typeface="Calibri" panose="020F0502020204030204" pitchFamily="34" charset="0"/>
            </a:endParaRPr>
          </a:p>
        </p:txBody>
      </p:sp>
      <p:sp>
        <p:nvSpPr>
          <p:cNvPr id="31" name="Google Shape;2569;p87">
            <a:extLst>
              <a:ext uri="{FF2B5EF4-FFF2-40B4-BE49-F238E27FC236}">
                <a16:creationId xmlns:a16="http://schemas.microsoft.com/office/drawing/2014/main" id="{C9C57B1C-8B8D-88BE-AE76-48AA7BFAAEC2}"/>
              </a:ext>
            </a:extLst>
          </p:cNvPr>
          <p:cNvSpPr txBox="1"/>
          <p:nvPr/>
        </p:nvSpPr>
        <p:spPr>
          <a:xfrm>
            <a:off x="811596" y="1685518"/>
            <a:ext cx="1733755" cy="276999"/>
          </a:xfrm>
          <a:prstGeom prst="rect">
            <a:avLst/>
          </a:prstGeom>
          <a:noFill/>
          <a:ln>
            <a:noFill/>
          </a:ln>
        </p:spPr>
        <p:txBody>
          <a:bodyPr spcFirstLastPara="1" wrap="square" lIns="0" tIns="0" rIns="0" bIns="0" anchor="t" anchorCtr="0">
            <a:spAutoFit/>
          </a:bodyPr>
          <a:lstStyle/>
          <a:p>
            <a:pPr marL="0" marR="0" lvl="0" indent="-114300" algn="l" rtl="0">
              <a:lnSpc>
                <a:spcPct val="100000"/>
              </a:lnSpc>
              <a:spcBef>
                <a:spcPts val="0"/>
              </a:spcBef>
              <a:spcAft>
                <a:spcPts val="0"/>
              </a:spcAft>
              <a:buClr>
                <a:schemeClr val="dk1"/>
              </a:buClr>
              <a:buSzPts val="1800"/>
              <a:buFont typeface="Quattrocento Sans"/>
              <a:buChar char="​"/>
            </a:pPr>
            <a:r>
              <a:rPr lang="en-US" sz="1800" b="1" i="0" u="none" strike="noStrike" cap="none">
                <a:solidFill>
                  <a:schemeClr val="dk1"/>
                </a:solidFill>
                <a:latin typeface="Arial" panose="020B0604020202020204" pitchFamily="34" charset="0"/>
                <a:ea typeface="Calibri"/>
                <a:cs typeface="Arial" panose="020B0604020202020204" pitchFamily="34" charset="0"/>
                <a:sym typeface="Calibri" panose="020F0502020204030204" pitchFamily="34" charset="0"/>
              </a:rPr>
              <a:t>Action item</a:t>
            </a:r>
            <a:endParaRPr>
              <a:latin typeface="Arial" panose="020B0604020202020204" pitchFamily="34" charset="0"/>
              <a:cs typeface="Arial" panose="020B0604020202020204" pitchFamily="34" charset="0"/>
              <a:sym typeface="Calibri" panose="020F0502020204030204" pitchFamily="34" charset="0"/>
            </a:endParaRPr>
          </a:p>
        </p:txBody>
      </p:sp>
      <p:cxnSp>
        <p:nvCxnSpPr>
          <p:cNvPr id="32" name="Google Shape;2570;p87">
            <a:extLst>
              <a:ext uri="{FF2B5EF4-FFF2-40B4-BE49-F238E27FC236}">
                <a16:creationId xmlns:a16="http://schemas.microsoft.com/office/drawing/2014/main" id="{4985DE74-1F51-29DF-3782-A1C4C013C620}"/>
              </a:ext>
            </a:extLst>
          </p:cNvPr>
          <p:cNvCxnSpPr/>
          <p:nvPr/>
        </p:nvCxnSpPr>
        <p:spPr>
          <a:xfrm>
            <a:off x="2716192" y="2005319"/>
            <a:ext cx="8835053" cy="0"/>
          </a:xfrm>
          <a:prstGeom prst="straightConnector1">
            <a:avLst/>
          </a:prstGeom>
          <a:noFill/>
          <a:ln w="12700" cap="flat" cmpd="sng">
            <a:solidFill>
              <a:srgbClr val="0D3050"/>
            </a:solidFill>
            <a:prstDash val="solid"/>
            <a:miter lim="800000"/>
            <a:headEnd type="none" w="sm" len="sm"/>
            <a:tailEnd type="none" w="sm" len="sm"/>
          </a:ln>
        </p:spPr>
      </p:cxnSp>
    </p:spTree>
    <p:extLst>
      <p:ext uri="{BB962C8B-B14F-4D97-AF65-F5344CB8AC3E}">
        <p14:creationId xmlns:p14="http://schemas.microsoft.com/office/powerpoint/2010/main" val="2862364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Storyboard Example: Build this before you ever build a slide; this is a great internal planning &amp; alignment tool</a:t>
            </a:r>
          </a:p>
        </p:txBody>
      </p:sp>
      <p:graphicFrame>
        <p:nvGraphicFramePr>
          <p:cNvPr id="7" name="Diagram 6"/>
          <p:cNvGraphicFramePr/>
          <p:nvPr/>
        </p:nvGraphicFramePr>
        <p:xfrm>
          <a:off x="3167061" y="2362200"/>
          <a:ext cx="5943600" cy="264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p:cNvGraphicFramePr/>
          <p:nvPr>
            <p:extLst>
              <p:ext uri="{D42A27DB-BD31-4B8C-83A1-F6EECF244321}">
                <p14:modId xmlns:p14="http://schemas.microsoft.com/office/powerpoint/2010/main" val="3855928797"/>
              </p:ext>
            </p:extLst>
          </p:nvPr>
        </p:nvGraphicFramePr>
        <p:xfrm>
          <a:off x="1724483" y="2209800"/>
          <a:ext cx="8534400" cy="4191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TextBox 4"/>
          <p:cNvSpPr txBox="1"/>
          <p:nvPr/>
        </p:nvSpPr>
        <p:spPr>
          <a:xfrm>
            <a:off x="1724483" y="1507123"/>
            <a:ext cx="2000250" cy="338554"/>
          </a:xfrm>
          <a:prstGeom prst="rect">
            <a:avLst/>
          </a:prstGeom>
          <a:noFill/>
        </p:spPr>
        <p:txBody>
          <a:bodyPr wrap="square" rtlCol="0">
            <a:spAutoFit/>
          </a:bodyPr>
          <a:lstStyle/>
          <a:p>
            <a:pPr algn="ctr"/>
            <a:r>
              <a:rPr lang="en-US" sz="1600" b="1" dirty="0">
                <a:latin typeface="+mj-lt"/>
                <a:cs typeface="Calibri"/>
              </a:rPr>
              <a:t>Assertion</a:t>
            </a:r>
          </a:p>
        </p:txBody>
      </p:sp>
      <p:sp>
        <p:nvSpPr>
          <p:cNvPr id="9" name="TextBox 8"/>
          <p:cNvSpPr txBox="1"/>
          <p:nvPr/>
        </p:nvSpPr>
        <p:spPr>
          <a:xfrm>
            <a:off x="3685466" y="1472626"/>
            <a:ext cx="1828800" cy="584775"/>
          </a:xfrm>
          <a:prstGeom prst="rect">
            <a:avLst/>
          </a:prstGeom>
          <a:noFill/>
        </p:spPr>
        <p:txBody>
          <a:bodyPr wrap="square" rtlCol="0">
            <a:spAutoFit/>
          </a:bodyPr>
          <a:lstStyle/>
          <a:p>
            <a:pPr algn="ctr"/>
            <a:r>
              <a:rPr lang="en-US" sz="1600" b="1" dirty="0">
                <a:latin typeface="+mj-lt"/>
                <a:cs typeface="Calibri"/>
              </a:rPr>
              <a:t>Arguments </a:t>
            </a:r>
            <a:br>
              <a:rPr lang="en-US" sz="1600" b="1" dirty="0">
                <a:latin typeface="+mj-lt"/>
                <a:cs typeface="Calibri"/>
              </a:rPr>
            </a:br>
            <a:r>
              <a:rPr lang="en-US" sz="1600" b="1" dirty="0">
                <a:latin typeface="+mj-lt"/>
                <a:cs typeface="Calibri"/>
              </a:rPr>
              <a:t>(Chapters)</a:t>
            </a:r>
          </a:p>
        </p:txBody>
      </p:sp>
      <p:sp>
        <p:nvSpPr>
          <p:cNvPr id="12" name="TextBox 11">
            <a:extLst>
              <a:ext uri="{FF2B5EF4-FFF2-40B4-BE49-F238E27FC236}">
                <a16:creationId xmlns:a16="http://schemas.microsoft.com/office/drawing/2014/main" id="{23C8B6F2-48B7-44CC-A319-C9747B396527}"/>
              </a:ext>
            </a:extLst>
          </p:cNvPr>
          <p:cNvSpPr txBox="1"/>
          <p:nvPr/>
        </p:nvSpPr>
        <p:spPr>
          <a:xfrm>
            <a:off x="5811912" y="1718846"/>
            <a:ext cx="1828800" cy="338554"/>
          </a:xfrm>
          <a:prstGeom prst="rect">
            <a:avLst/>
          </a:prstGeom>
          <a:noFill/>
        </p:spPr>
        <p:txBody>
          <a:bodyPr wrap="square" rtlCol="0">
            <a:spAutoFit/>
          </a:bodyPr>
          <a:lstStyle/>
          <a:p>
            <a:pPr algn="ctr"/>
            <a:r>
              <a:rPr lang="en-US" sz="1600" b="1" dirty="0">
                <a:latin typeface="+mj-lt"/>
                <a:cs typeface="Calibri"/>
              </a:rPr>
              <a:t>Slide Titles</a:t>
            </a:r>
          </a:p>
        </p:txBody>
      </p:sp>
      <p:sp>
        <p:nvSpPr>
          <p:cNvPr id="8" name="TextBox 7">
            <a:extLst>
              <a:ext uri="{FF2B5EF4-FFF2-40B4-BE49-F238E27FC236}">
                <a16:creationId xmlns:a16="http://schemas.microsoft.com/office/drawing/2014/main" id="{D41435B0-E21D-496B-973B-F3D5B5226CB7}"/>
              </a:ext>
            </a:extLst>
          </p:cNvPr>
          <p:cNvSpPr txBox="1"/>
          <p:nvPr/>
        </p:nvSpPr>
        <p:spPr>
          <a:xfrm>
            <a:off x="8001000" y="1718846"/>
            <a:ext cx="1828800" cy="338554"/>
          </a:xfrm>
          <a:prstGeom prst="rect">
            <a:avLst/>
          </a:prstGeom>
          <a:noFill/>
        </p:spPr>
        <p:txBody>
          <a:bodyPr wrap="square" rtlCol="0">
            <a:spAutoFit/>
          </a:bodyPr>
          <a:lstStyle/>
          <a:p>
            <a:pPr algn="ctr"/>
            <a:r>
              <a:rPr lang="en-US" sz="1600" b="1" dirty="0">
                <a:latin typeface="+mj-lt"/>
                <a:cs typeface="Calibri"/>
              </a:rPr>
              <a:t>Slide Content</a:t>
            </a:r>
          </a:p>
        </p:txBody>
      </p:sp>
      <p:sp>
        <p:nvSpPr>
          <p:cNvPr id="10" name="TextBox 9">
            <a:extLst>
              <a:ext uri="{FF2B5EF4-FFF2-40B4-BE49-F238E27FC236}">
                <a16:creationId xmlns:a16="http://schemas.microsoft.com/office/drawing/2014/main" id="{AF3D5592-5D7C-45B7-AA36-1A32D6E85FFA}"/>
              </a:ext>
            </a:extLst>
          </p:cNvPr>
          <p:cNvSpPr txBox="1"/>
          <p:nvPr/>
        </p:nvSpPr>
        <p:spPr>
          <a:xfrm>
            <a:off x="6210300" y="1104038"/>
            <a:ext cx="3200400" cy="584775"/>
          </a:xfrm>
          <a:prstGeom prst="rect">
            <a:avLst/>
          </a:prstGeom>
          <a:noFill/>
        </p:spPr>
        <p:txBody>
          <a:bodyPr wrap="square" rtlCol="0">
            <a:spAutoFit/>
          </a:bodyPr>
          <a:lstStyle/>
          <a:p>
            <a:pPr algn="ctr"/>
            <a:r>
              <a:rPr lang="en-US" sz="1600" b="1" dirty="0">
                <a:latin typeface="+mj-lt"/>
                <a:cs typeface="Calibri"/>
              </a:rPr>
              <a:t>Supporting data</a:t>
            </a:r>
          </a:p>
          <a:p>
            <a:pPr algn="ctr"/>
            <a:r>
              <a:rPr lang="en-US" sz="1600" b="1" dirty="0">
                <a:latin typeface="+mj-lt"/>
                <a:cs typeface="Calibri"/>
              </a:rPr>
              <a:t>(Content slides)</a:t>
            </a:r>
          </a:p>
        </p:txBody>
      </p:sp>
      <p:cxnSp>
        <p:nvCxnSpPr>
          <p:cNvPr id="6" name="Straight Connector 5">
            <a:extLst>
              <a:ext uri="{FF2B5EF4-FFF2-40B4-BE49-F238E27FC236}">
                <a16:creationId xmlns:a16="http://schemas.microsoft.com/office/drawing/2014/main" id="{C43BBA97-A7BD-4C0C-AFA0-B516C8CFD73D}"/>
              </a:ext>
            </a:extLst>
          </p:cNvPr>
          <p:cNvCxnSpPr>
            <a:cxnSpLocks/>
          </p:cNvCxnSpPr>
          <p:nvPr/>
        </p:nvCxnSpPr>
        <p:spPr>
          <a:xfrm>
            <a:off x="5867400" y="1676400"/>
            <a:ext cx="4114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BB5675B-BD1A-8D42-2C5E-6EFF556FBBDA}"/>
              </a:ext>
            </a:extLst>
          </p:cNvPr>
          <p:cNvSpPr txBox="1"/>
          <p:nvPr/>
        </p:nvSpPr>
        <p:spPr>
          <a:xfrm>
            <a:off x="10293042" y="2248148"/>
            <a:ext cx="1500811" cy="707886"/>
          </a:xfrm>
          <a:prstGeom prst="rect">
            <a:avLst/>
          </a:prstGeom>
          <a:noFill/>
        </p:spPr>
        <p:txBody>
          <a:bodyPr wrap="square" rtlCol="0">
            <a:spAutoFit/>
          </a:bodyPr>
          <a:lstStyle/>
          <a:p>
            <a:r>
              <a:rPr lang="en-US" sz="1000" dirty="0"/>
              <a:t>Your </a:t>
            </a:r>
            <a:r>
              <a:rPr lang="en-US" sz="1000" b="1" dirty="0"/>
              <a:t>Slide Titles </a:t>
            </a:r>
            <a:r>
              <a:rPr lang="en-US" sz="1000" dirty="0"/>
              <a:t>are full sentences and include that slide’s one key takeaway</a:t>
            </a:r>
          </a:p>
        </p:txBody>
      </p:sp>
      <p:sp>
        <p:nvSpPr>
          <p:cNvPr id="13" name="Rectangle 12">
            <a:extLst>
              <a:ext uri="{FF2B5EF4-FFF2-40B4-BE49-F238E27FC236}">
                <a16:creationId xmlns:a16="http://schemas.microsoft.com/office/drawing/2014/main" id="{D0948826-B0DD-8D54-F9D4-834C634A00AE}"/>
              </a:ext>
            </a:extLst>
          </p:cNvPr>
          <p:cNvSpPr/>
          <p:nvPr/>
        </p:nvSpPr>
        <p:spPr>
          <a:xfrm>
            <a:off x="10293042" y="2188779"/>
            <a:ext cx="1457461" cy="762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B6D00CD2-02D6-0821-C923-1BB8B8158282}"/>
              </a:ext>
            </a:extLst>
          </p:cNvPr>
          <p:cNvSpPr txBox="1"/>
          <p:nvPr/>
        </p:nvSpPr>
        <p:spPr>
          <a:xfrm>
            <a:off x="10293042" y="4555169"/>
            <a:ext cx="1500811" cy="707886"/>
          </a:xfrm>
          <a:prstGeom prst="rect">
            <a:avLst/>
          </a:prstGeom>
          <a:noFill/>
        </p:spPr>
        <p:txBody>
          <a:bodyPr wrap="square" rtlCol="0">
            <a:spAutoFit/>
          </a:bodyPr>
          <a:lstStyle/>
          <a:p>
            <a:r>
              <a:rPr lang="en-US" sz="1000" dirty="0"/>
              <a:t>Brainstorm the </a:t>
            </a:r>
            <a:r>
              <a:rPr lang="en-US" sz="1000" b="1" dirty="0"/>
              <a:t>Data</a:t>
            </a:r>
            <a:r>
              <a:rPr lang="en-US" sz="1000" dirty="0"/>
              <a:t> you’ll include on the slide – and how you’ll visualize it – first</a:t>
            </a:r>
          </a:p>
        </p:txBody>
      </p:sp>
      <p:sp>
        <p:nvSpPr>
          <p:cNvPr id="15" name="Rectangle 14">
            <a:extLst>
              <a:ext uri="{FF2B5EF4-FFF2-40B4-BE49-F238E27FC236}">
                <a16:creationId xmlns:a16="http://schemas.microsoft.com/office/drawing/2014/main" id="{B73B764A-0F1B-CE50-D457-FE99F2ADE1CF}"/>
              </a:ext>
            </a:extLst>
          </p:cNvPr>
          <p:cNvSpPr/>
          <p:nvPr/>
        </p:nvSpPr>
        <p:spPr>
          <a:xfrm>
            <a:off x="10293042" y="4495800"/>
            <a:ext cx="1457461" cy="762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88678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MC 2024 PPT Theme ">
  <a:themeElements>
    <a:clrScheme name="2024 MC Theme">
      <a:dk1>
        <a:srgbClr val="000000"/>
      </a:dk1>
      <a:lt1>
        <a:srgbClr val="FFFFFF"/>
      </a:lt1>
      <a:dk2>
        <a:srgbClr val="44546A"/>
      </a:dk2>
      <a:lt2>
        <a:srgbClr val="E7E6E6"/>
      </a:lt2>
      <a:accent1>
        <a:srgbClr val="005DAB"/>
      </a:accent1>
      <a:accent2>
        <a:srgbClr val="CFB14F"/>
      </a:accent2>
      <a:accent3>
        <a:srgbClr val="BFDCE3"/>
      </a:accent3>
      <a:accent4>
        <a:srgbClr val="F3EBD3"/>
      </a:accent4>
      <a:accent5>
        <a:srgbClr val="F3F3F3"/>
      </a:accent5>
      <a:accent6>
        <a:srgbClr val="E5EEF6"/>
      </a:accent6>
      <a:hlink>
        <a:srgbClr val="005DAB"/>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C 2024 PPT Theme " id="{67B77C33-B59C-BE47-9483-490AA000AD17}" vid="{1925BA76-3959-BB4E-8CD9-4DBF26C108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MC 2024 PPT Theme </Template>
  <TotalTime>8341840</TotalTime>
  <Words>1006</Words>
  <Application>Microsoft Macintosh PowerPoint</Application>
  <PresentationFormat>Widescreen</PresentationFormat>
  <Paragraphs>130</Paragraphs>
  <Slides>6</Slides>
  <Notes>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5" baseType="lpstr">
      <vt:lpstr>Arial</vt:lpstr>
      <vt:lpstr>Calibri</vt:lpstr>
      <vt:lpstr>Milliard Book</vt:lpstr>
      <vt:lpstr>Montserrat</vt:lpstr>
      <vt:lpstr>Noto Sans Symbols</vt:lpstr>
      <vt:lpstr>Quattrocento Sans</vt:lpstr>
      <vt:lpstr>Wingdings</vt:lpstr>
      <vt:lpstr>MC 2024 PPT Theme </vt:lpstr>
      <vt:lpstr>think-cell Slide</vt:lpstr>
      <vt:lpstr>Bring the Management Consulted training program to your organization and become a trusted advisor for your key stakeholders</vt:lpstr>
      <vt:lpstr>A pyramidal communication framework enables you to take a hypothesis-driven approach to problem-solving and storytelling </vt:lpstr>
      <vt:lpstr>SCQ Example: This is the 1st slide of your deck and sets context for what’s to come</vt:lpstr>
      <vt:lpstr>Executive Summary Example: Start the meeting with a turbocharged agenda and clear story arc to gather immediate audience reaction</vt:lpstr>
      <vt:lpstr>A good Next Steps slide includes 3 components – What, Who, When?</vt:lpstr>
      <vt:lpstr>Storyboard Example: Build this before you ever build a slide; this is a great internal planning &amp; alignment tool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Management Consulted</dc:creator>
  <cp:lastModifiedBy>Management Consulted</cp:lastModifiedBy>
  <cp:revision>1154</cp:revision>
  <cp:lastPrinted>2023-10-25T17:54:47Z</cp:lastPrinted>
  <dcterms:created xsi:type="dcterms:W3CDTF">2014-03-23T03:29:56Z</dcterms:created>
  <dcterms:modified xsi:type="dcterms:W3CDTF">2025-01-08T23:31:24Z</dcterms:modified>
</cp:coreProperties>
</file>